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3"/>
  </p:notesMasterIdLst>
  <p:sldIdLst>
    <p:sldId id="256" r:id="rId5"/>
    <p:sldId id="463" r:id="rId6"/>
    <p:sldId id="258" r:id="rId7"/>
    <p:sldId id="369" r:id="rId8"/>
    <p:sldId id="257" r:id="rId9"/>
    <p:sldId id="294" r:id="rId10"/>
    <p:sldId id="380" r:id="rId11"/>
    <p:sldId id="381" r:id="rId12"/>
    <p:sldId id="394" r:id="rId13"/>
    <p:sldId id="393" r:id="rId14"/>
    <p:sldId id="395" r:id="rId15"/>
    <p:sldId id="398" r:id="rId16"/>
    <p:sldId id="474" r:id="rId17"/>
    <p:sldId id="399" r:id="rId18"/>
    <p:sldId id="370" r:id="rId19"/>
    <p:sldId id="371" r:id="rId20"/>
    <p:sldId id="355" r:id="rId21"/>
    <p:sldId id="451" r:id="rId22"/>
    <p:sldId id="340" r:id="rId23"/>
    <p:sldId id="373" r:id="rId24"/>
    <p:sldId id="452" r:id="rId25"/>
    <p:sldId id="337" r:id="rId26"/>
    <p:sldId id="336" r:id="rId27"/>
    <p:sldId id="335" r:id="rId28"/>
    <p:sldId id="459" r:id="rId29"/>
    <p:sldId id="471" r:id="rId30"/>
    <p:sldId id="472" r:id="rId31"/>
    <p:sldId id="372" r:id="rId32"/>
    <p:sldId id="453" r:id="rId33"/>
    <p:sldId id="333" r:id="rId34"/>
    <p:sldId id="334" r:id="rId35"/>
    <p:sldId id="374" r:id="rId36"/>
    <p:sldId id="352" r:id="rId37"/>
    <p:sldId id="353" r:id="rId38"/>
    <p:sldId id="339" r:id="rId39"/>
    <p:sldId id="338" r:id="rId40"/>
    <p:sldId id="360" r:id="rId41"/>
    <p:sldId id="2147348079" r:id="rId42"/>
    <p:sldId id="377" r:id="rId43"/>
    <p:sldId id="358" r:id="rId44"/>
    <p:sldId id="332" r:id="rId45"/>
    <p:sldId id="344" r:id="rId46"/>
    <p:sldId id="375" r:id="rId47"/>
    <p:sldId id="2147348077" r:id="rId48"/>
    <p:sldId id="345" r:id="rId49"/>
    <p:sldId id="346" r:id="rId50"/>
    <p:sldId id="455" r:id="rId51"/>
    <p:sldId id="364" r:id="rId52"/>
    <p:sldId id="2147348078" r:id="rId53"/>
    <p:sldId id="268" r:id="rId54"/>
    <p:sldId id="456" r:id="rId55"/>
    <p:sldId id="347" r:id="rId56"/>
    <p:sldId id="351" r:id="rId57"/>
    <p:sldId id="457" r:id="rId58"/>
    <p:sldId id="354" r:id="rId59"/>
    <p:sldId id="350" r:id="rId60"/>
    <p:sldId id="458" r:id="rId61"/>
    <p:sldId id="272" r:id="rId62"/>
  </p:sldIdLst>
  <p:sldSz cx="9144000" cy="5143500" type="screen16x9"/>
  <p:notesSz cx="12344400" cy="7315200"/>
  <p:defaultTextStyle>
    <a:defPPr>
      <a:defRPr lang="fr-FR"/>
    </a:defPPr>
    <a:lvl1pPr marL="0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1pPr>
    <a:lvl2pPr marL="255118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2pPr>
    <a:lvl3pPr marL="510235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3pPr>
    <a:lvl4pPr marL="765353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4pPr>
    <a:lvl5pPr marL="1020470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5pPr>
    <a:lvl6pPr marL="1275588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6pPr>
    <a:lvl7pPr marL="1530706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7pPr>
    <a:lvl8pPr marL="1785823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8pPr>
    <a:lvl9pPr marL="2040941" algn="l" defTabSz="510235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EA7F417-6DCE-413D-A465-EE5CEA64C1FA}">
          <p14:sldIdLst>
            <p14:sldId id="256"/>
            <p14:sldId id="463"/>
            <p14:sldId id="258"/>
            <p14:sldId id="369"/>
            <p14:sldId id="257"/>
            <p14:sldId id="294"/>
            <p14:sldId id="380"/>
          </p14:sldIdLst>
        </p14:section>
        <p14:section name="Section sans titre" id="{A3B41C32-96AB-4FD3-9F42-39517911B131}">
          <p14:sldIdLst>
            <p14:sldId id="381"/>
            <p14:sldId id="394"/>
            <p14:sldId id="393"/>
            <p14:sldId id="395"/>
            <p14:sldId id="398"/>
            <p14:sldId id="474"/>
            <p14:sldId id="399"/>
            <p14:sldId id="370"/>
            <p14:sldId id="371"/>
            <p14:sldId id="355"/>
            <p14:sldId id="451"/>
            <p14:sldId id="340"/>
            <p14:sldId id="373"/>
            <p14:sldId id="452"/>
            <p14:sldId id="337"/>
            <p14:sldId id="336"/>
            <p14:sldId id="335"/>
            <p14:sldId id="459"/>
            <p14:sldId id="471"/>
            <p14:sldId id="472"/>
            <p14:sldId id="372"/>
            <p14:sldId id="453"/>
            <p14:sldId id="333"/>
            <p14:sldId id="334"/>
            <p14:sldId id="374"/>
            <p14:sldId id="352"/>
            <p14:sldId id="353"/>
            <p14:sldId id="339"/>
            <p14:sldId id="338"/>
            <p14:sldId id="360"/>
            <p14:sldId id="2147348079"/>
            <p14:sldId id="377"/>
            <p14:sldId id="358"/>
            <p14:sldId id="332"/>
            <p14:sldId id="344"/>
            <p14:sldId id="375"/>
            <p14:sldId id="2147348077"/>
            <p14:sldId id="345"/>
            <p14:sldId id="346"/>
            <p14:sldId id="455"/>
            <p14:sldId id="364"/>
            <p14:sldId id="2147348078"/>
            <p14:sldId id="268"/>
            <p14:sldId id="456"/>
            <p14:sldId id="347"/>
            <p14:sldId id="351"/>
            <p14:sldId id="457"/>
            <p14:sldId id="354"/>
            <p14:sldId id="350"/>
            <p14:sldId id="458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0" userDrawn="1">
          <p15:clr>
            <a:srgbClr val="A4A3A4"/>
          </p15:clr>
        </p15:guide>
        <p15:guide id="2" pos="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9"/>
    <a:srgbClr val="FFFFFF"/>
    <a:srgbClr val="D5441C"/>
    <a:srgbClr val="F4F4F6"/>
    <a:srgbClr val="DEDDE2"/>
    <a:srgbClr val="D2D3D8"/>
    <a:srgbClr val="E46C0A"/>
    <a:srgbClr val="1F7E97"/>
    <a:srgbClr val="B9330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C936AE-6B0B-41CF-9929-A20323D32331}" v="4" dt="2022-11-10T16:27:23.02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02" y="58"/>
      </p:cViewPr>
      <p:guideLst>
        <p:guide orient="horz" pos="420"/>
        <p:guide pos="4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-Pier  Lemieux" userId="f1698709-74b2-4d9e-aa2e-21638b9dc452" providerId="ADAL" clId="{DB3DC332-D699-49DE-B192-E171C7D73B41}"/>
    <pc:docChg chg="undo custSel modSld">
      <pc:chgData name="Marie-Pier  Lemieux" userId="f1698709-74b2-4d9e-aa2e-21638b9dc452" providerId="ADAL" clId="{DB3DC332-D699-49DE-B192-E171C7D73B41}" dt="2022-09-29T01:41:34.885" v="24" actId="1076"/>
      <pc:docMkLst>
        <pc:docMk/>
      </pc:docMkLst>
      <pc:sldChg chg="modSp mod">
        <pc:chgData name="Marie-Pier  Lemieux" userId="f1698709-74b2-4d9e-aa2e-21638b9dc452" providerId="ADAL" clId="{DB3DC332-D699-49DE-B192-E171C7D73B41}" dt="2022-09-27T14:04:45.502" v="2" actId="1076"/>
        <pc:sldMkLst>
          <pc:docMk/>
          <pc:sldMk cId="873898719" sldId="294"/>
        </pc:sldMkLst>
        <pc:spChg chg="mod">
          <ac:chgData name="Marie-Pier  Lemieux" userId="f1698709-74b2-4d9e-aa2e-21638b9dc452" providerId="ADAL" clId="{DB3DC332-D699-49DE-B192-E171C7D73B41}" dt="2022-09-27T14:04:45.502" v="2" actId="1076"/>
          <ac:spMkLst>
            <pc:docMk/>
            <pc:sldMk cId="873898719" sldId="294"/>
            <ac:spMk id="31" creationId="{E9D3AC0C-C7BB-41D1-9DE0-9E7D26BAFA64}"/>
          </ac:spMkLst>
        </pc:spChg>
        <pc:picChg chg="mod">
          <ac:chgData name="Marie-Pier  Lemieux" userId="f1698709-74b2-4d9e-aa2e-21638b9dc452" providerId="ADAL" clId="{DB3DC332-D699-49DE-B192-E171C7D73B41}" dt="2022-09-27T14:04:44.812" v="1" actId="1076"/>
          <ac:picMkLst>
            <pc:docMk/>
            <pc:sldMk cId="873898719" sldId="294"/>
            <ac:picMk id="3086" creationId="{0F058CA5-050D-403D-B753-0D876C2857FB}"/>
          </ac:picMkLst>
        </pc:picChg>
      </pc:sldChg>
      <pc:sldChg chg="modSp mod">
        <pc:chgData name="Marie-Pier  Lemieux" userId="f1698709-74b2-4d9e-aa2e-21638b9dc452" providerId="ADAL" clId="{DB3DC332-D699-49DE-B192-E171C7D73B41}" dt="2022-09-28T01:56:32.932" v="12" actId="1076"/>
        <pc:sldMkLst>
          <pc:docMk/>
          <pc:sldMk cId="3885424778" sldId="335"/>
        </pc:sldMkLst>
        <pc:spChg chg="mod">
          <ac:chgData name="Marie-Pier  Lemieux" userId="f1698709-74b2-4d9e-aa2e-21638b9dc452" providerId="ADAL" clId="{DB3DC332-D699-49DE-B192-E171C7D73B41}" dt="2022-09-28T01:56:32.932" v="12" actId="1076"/>
          <ac:spMkLst>
            <pc:docMk/>
            <pc:sldMk cId="3885424778" sldId="335"/>
            <ac:spMk id="16" creationId="{D692D074-1E9A-47D8-AD9B-B137E37793F7}"/>
          </ac:spMkLst>
        </pc:spChg>
      </pc:sldChg>
      <pc:sldChg chg="modSp mod">
        <pc:chgData name="Marie-Pier  Lemieux" userId="f1698709-74b2-4d9e-aa2e-21638b9dc452" providerId="ADAL" clId="{DB3DC332-D699-49DE-B192-E171C7D73B41}" dt="2022-09-28T18:56:44.554" v="16" actId="1076"/>
        <pc:sldMkLst>
          <pc:docMk/>
          <pc:sldMk cId="3883616244" sldId="339"/>
        </pc:sldMkLst>
        <pc:spChg chg="mod">
          <ac:chgData name="Marie-Pier  Lemieux" userId="f1698709-74b2-4d9e-aa2e-21638b9dc452" providerId="ADAL" clId="{DB3DC332-D699-49DE-B192-E171C7D73B41}" dt="2022-09-28T18:56:44.554" v="16" actId="1076"/>
          <ac:spMkLst>
            <pc:docMk/>
            <pc:sldMk cId="3883616244" sldId="339"/>
            <ac:spMk id="5" creationId="{0AAD19B8-2C50-467D-A9B5-7107529F2074}"/>
          </ac:spMkLst>
        </pc:spChg>
      </pc:sldChg>
      <pc:sldChg chg="modSp mod">
        <pc:chgData name="Marie-Pier  Lemieux" userId="f1698709-74b2-4d9e-aa2e-21638b9dc452" providerId="ADAL" clId="{DB3DC332-D699-49DE-B192-E171C7D73B41}" dt="2022-09-28T02:23:56.501" v="14" actId="1076"/>
        <pc:sldMkLst>
          <pc:docMk/>
          <pc:sldMk cId="2237318885" sldId="372"/>
        </pc:sldMkLst>
        <pc:spChg chg="mod">
          <ac:chgData name="Marie-Pier  Lemieux" userId="f1698709-74b2-4d9e-aa2e-21638b9dc452" providerId="ADAL" clId="{DB3DC332-D699-49DE-B192-E171C7D73B41}" dt="2022-09-28T02:23:56.501" v="14" actId="1076"/>
          <ac:spMkLst>
            <pc:docMk/>
            <pc:sldMk cId="2237318885" sldId="372"/>
            <ac:spMk id="14" creationId="{9F63C87A-9229-42DD-9C85-D5142CF1A050}"/>
          </ac:spMkLst>
        </pc:spChg>
      </pc:sldChg>
      <pc:sldChg chg="modSp">
        <pc:chgData name="Marie-Pier  Lemieux" userId="f1698709-74b2-4d9e-aa2e-21638b9dc452" providerId="ADAL" clId="{DB3DC332-D699-49DE-B192-E171C7D73B41}" dt="2022-09-27T23:43:47.058" v="10" actId="14100"/>
        <pc:sldMkLst>
          <pc:docMk/>
          <pc:sldMk cId="3360438016" sldId="380"/>
        </pc:sldMkLst>
        <pc:picChg chg="mod">
          <ac:chgData name="Marie-Pier  Lemieux" userId="f1698709-74b2-4d9e-aa2e-21638b9dc452" providerId="ADAL" clId="{DB3DC332-D699-49DE-B192-E171C7D73B41}" dt="2022-09-27T23:43:47.058" v="10" actId="14100"/>
          <ac:picMkLst>
            <pc:docMk/>
            <pc:sldMk cId="3360438016" sldId="380"/>
            <ac:picMk id="2052" creationId="{ADC76733-5788-4D4B-8C63-119EC3C73F17}"/>
          </ac:picMkLst>
        </pc:picChg>
      </pc:sldChg>
      <pc:sldChg chg="modSp mod">
        <pc:chgData name="Marie-Pier  Lemieux" userId="f1698709-74b2-4d9e-aa2e-21638b9dc452" providerId="ADAL" clId="{DB3DC332-D699-49DE-B192-E171C7D73B41}" dt="2022-09-27T23:37:20.186" v="7" actId="1076"/>
        <pc:sldMkLst>
          <pc:docMk/>
          <pc:sldMk cId="625192487" sldId="381"/>
        </pc:sldMkLst>
        <pc:spChg chg="mod">
          <ac:chgData name="Marie-Pier  Lemieux" userId="f1698709-74b2-4d9e-aa2e-21638b9dc452" providerId="ADAL" clId="{DB3DC332-D699-49DE-B192-E171C7D73B41}" dt="2022-09-27T23:37:20.186" v="7" actId="1076"/>
          <ac:spMkLst>
            <pc:docMk/>
            <pc:sldMk cId="625192487" sldId="381"/>
            <ac:spMk id="24" creationId="{F468B4E2-854A-4936-A07F-60C8000FFBE5}"/>
          </ac:spMkLst>
        </pc:spChg>
      </pc:sldChg>
      <pc:sldChg chg="modSp mod">
        <pc:chgData name="Marie-Pier  Lemieux" userId="f1698709-74b2-4d9e-aa2e-21638b9dc452" providerId="ADAL" clId="{DB3DC332-D699-49DE-B192-E171C7D73B41}" dt="2022-09-29T00:50:28.117" v="21" actId="1076"/>
        <pc:sldMkLst>
          <pc:docMk/>
          <pc:sldMk cId="2771801047" sldId="455"/>
        </pc:sldMkLst>
        <pc:picChg chg="mod">
          <ac:chgData name="Marie-Pier  Lemieux" userId="f1698709-74b2-4d9e-aa2e-21638b9dc452" providerId="ADAL" clId="{DB3DC332-D699-49DE-B192-E171C7D73B41}" dt="2022-09-29T00:50:28.117" v="21" actId="1076"/>
          <ac:picMkLst>
            <pc:docMk/>
            <pc:sldMk cId="2771801047" sldId="455"/>
            <ac:picMk id="19" creationId="{77DD88C0-E80A-4A07-B7E5-F607123FAD57}"/>
          </ac:picMkLst>
        </pc:picChg>
      </pc:sldChg>
      <pc:sldChg chg="modSp mod">
        <pc:chgData name="Marie-Pier  Lemieux" userId="f1698709-74b2-4d9e-aa2e-21638b9dc452" providerId="ADAL" clId="{DB3DC332-D699-49DE-B192-E171C7D73B41}" dt="2022-09-29T01:41:34.885" v="24" actId="1076"/>
        <pc:sldMkLst>
          <pc:docMk/>
          <pc:sldMk cId="1626204955" sldId="457"/>
        </pc:sldMkLst>
        <pc:spChg chg="mod">
          <ac:chgData name="Marie-Pier  Lemieux" userId="f1698709-74b2-4d9e-aa2e-21638b9dc452" providerId="ADAL" clId="{DB3DC332-D699-49DE-B192-E171C7D73B41}" dt="2022-09-29T01:41:34.885" v="24" actId="1076"/>
          <ac:spMkLst>
            <pc:docMk/>
            <pc:sldMk cId="1626204955" sldId="457"/>
            <ac:spMk id="22" creationId="{88BBEAD6-BE1C-4592-9838-F4CECBC23304}"/>
          </ac:spMkLst>
        </pc:spChg>
      </pc:sldChg>
      <pc:sldChg chg="modSp mod">
        <pc:chgData name="Marie-Pier  Lemieux" userId="f1698709-74b2-4d9e-aa2e-21638b9dc452" providerId="ADAL" clId="{DB3DC332-D699-49DE-B192-E171C7D73B41}" dt="2022-09-27T23:43:46.710" v="9" actId="1076"/>
        <pc:sldMkLst>
          <pc:docMk/>
          <pc:sldMk cId="2168611805" sldId="474"/>
        </pc:sldMkLst>
        <pc:spChg chg="mod">
          <ac:chgData name="Marie-Pier  Lemieux" userId="f1698709-74b2-4d9e-aa2e-21638b9dc452" providerId="ADAL" clId="{DB3DC332-D699-49DE-B192-E171C7D73B41}" dt="2022-09-27T23:43:46.710" v="9" actId="1076"/>
          <ac:spMkLst>
            <pc:docMk/>
            <pc:sldMk cId="2168611805" sldId="474"/>
            <ac:spMk id="2" creationId="{FA0FAE26-2159-4195-9528-A59C0AEC6EAB}"/>
          </ac:spMkLst>
        </pc:spChg>
      </pc:sldChg>
      <pc:sldChg chg="modSp mod">
        <pc:chgData name="Marie-Pier  Lemieux" userId="f1698709-74b2-4d9e-aa2e-21638b9dc452" providerId="ADAL" clId="{DB3DC332-D699-49DE-B192-E171C7D73B41}" dt="2022-09-28T23:54:45.960" v="19" actId="1076"/>
        <pc:sldMkLst>
          <pc:docMk/>
          <pc:sldMk cId="3216233054" sldId="2147348077"/>
        </pc:sldMkLst>
        <pc:spChg chg="mod">
          <ac:chgData name="Marie-Pier  Lemieux" userId="f1698709-74b2-4d9e-aa2e-21638b9dc452" providerId="ADAL" clId="{DB3DC332-D699-49DE-B192-E171C7D73B41}" dt="2022-09-28T23:54:45.960" v="19" actId="1076"/>
          <ac:spMkLst>
            <pc:docMk/>
            <pc:sldMk cId="3216233054" sldId="2147348077"/>
            <ac:spMk id="54" creationId="{DCD8BC51-36E5-A04D-A3D7-0E73773102BF}"/>
          </ac:spMkLst>
        </pc:spChg>
        <pc:spChg chg="mod">
          <ac:chgData name="Marie-Pier  Lemieux" userId="f1698709-74b2-4d9e-aa2e-21638b9dc452" providerId="ADAL" clId="{DB3DC332-D699-49DE-B192-E171C7D73B41}" dt="2022-09-28T23:00:44.483" v="17" actId="1076"/>
          <ac:spMkLst>
            <pc:docMk/>
            <pc:sldMk cId="3216233054" sldId="2147348077"/>
            <ac:spMk id="56" creationId="{B5AC2698-DCEA-3642-845E-EBA571D291D7}"/>
          </ac:spMkLst>
        </pc:spChg>
      </pc:sldChg>
    </pc:docChg>
  </pc:docChgLst>
  <pc:docChgLst>
    <pc:chgData name="Jean-Pierre Simard" userId="09351ee9-af23-4379-a883-949fd5c14b1c" providerId="ADAL" clId="{290FA153-7B04-4222-9141-9E833EC13C6A}"/>
    <pc:docChg chg="undo custSel addSld delSld modSld modMainMaster modSection">
      <pc:chgData name="Jean-Pierre Simard" userId="09351ee9-af23-4379-a883-949fd5c14b1c" providerId="ADAL" clId="{290FA153-7B04-4222-9141-9E833EC13C6A}" dt="2022-09-23T18:32:18.607" v="748" actId="1076"/>
      <pc:docMkLst>
        <pc:docMk/>
      </pc:docMkLst>
      <pc:sldChg chg="modSp mod">
        <pc:chgData name="Jean-Pierre Simard" userId="09351ee9-af23-4379-a883-949fd5c14b1c" providerId="ADAL" clId="{290FA153-7B04-4222-9141-9E833EC13C6A}" dt="2022-03-08T20:44:36.867" v="336" actId="2711"/>
        <pc:sldMkLst>
          <pc:docMk/>
          <pc:sldMk cId="0" sldId="256"/>
        </pc:sldMkLst>
        <pc:spChg chg="mod">
          <ac:chgData name="Jean-Pierre Simard" userId="09351ee9-af23-4379-a883-949fd5c14b1c" providerId="ADAL" clId="{290FA153-7B04-4222-9141-9E833EC13C6A}" dt="2022-03-08T20:44:36.867" v="336" actId="2711"/>
          <ac:spMkLst>
            <pc:docMk/>
            <pc:sldMk cId="0" sldId="256"/>
            <ac:spMk id="8" creationId="{394077F1-C6AA-4AB4-AF37-7E667EB32421}"/>
          </ac:spMkLst>
        </pc:spChg>
        <pc:picChg chg="mod">
          <ac:chgData name="Jean-Pierre Simard" userId="09351ee9-af23-4379-a883-949fd5c14b1c" providerId="ADAL" clId="{290FA153-7B04-4222-9141-9E833EC13C6A}" dt="2022-03-08T20:44:15.218" v="334"/>
          <ac:picMkLst>
            <pc:docMk/>
            <pc:sldMk cId="0" sldId="256"/>
            <ac:picMk id="7" creationId="{D3EAA5CF-5DF8-49C2-8675-5EF4C4734599}"/>
          </ac:picMkLst>
        </pc:picChg>
      </pc:sldChg>
      <pc:sldChg chg="addSp delSp modSp mod">
        <pc:chgData name="Jean-Pierre Simard" userId="09351ee9-af23-4379-a883-949fd5c14b1c" providerId="ADAL" clId="{290FA153-7B04-4222-9141-9E833EC13C6A}" dt="2022-05-03T16:03:48.365" v="491" actId="1076"/>
        <pc:sldMkLst>
          <pc:docMk/>
          <pc:sldMk cId="0" sldId="258"/>
        </pc:sldMkLst>
        <pc:spChg chg="add mod">
          <ac:chgData name="Jean-Pierre Simard" userId="09351ee9-af23-4379-a883-949fd5c14b1c" providerId="ADAL" clId="{290FA153-7B04-4222-9141-9E833EC13C6A}" dt="2022-03-08T20:37:19.130" v="315" actId="20577"/>
          <ac:spMkLst>
            <pc:docMk/>
            <pc:sldMk cId="0" sldId="258"/>
            <ac:spMk id="25" creationId="{26654635-C426-44E7-85DE-17C133D6121F}"/>
          </ac:spMkLst>
        </pc:spChg>
        <pc:grpChg chg="del">
          <ac:chgData name="Jean-Pierre Simard" userId="09351ee9-af23-4379-a883-949fd5c14b1c" providerId="ADAL" clId="{290FA153-7B04-4222-9141-9E833EC13C6A}" dt="2022-05-03T16:01:50.138" v="474" actId="165"/>
          <ac:grpSpMkLst>
            <pc:docMk/>
            <pc:sldMk cId="0" sldId="258"/>
            <ac:grpSpMk id="10" creationId="{00000000-0000-0000-0000-000000000000}"/>
          </ac:grpSpMkLst>
        </pc:grpChg>
        <pc:picChg chg="add del mod">
          <ac:chgData name="Jean-Pierre Simard" userId="09351ee9-af23-4379-a883-949fd5c14b1c" providerId="ADAL" clId="{290FA153-7B04-4222-9141-9E833EC13C6A}" dt="2022-05-03T16:02:41.848" v="478" actId="478"/>
          <ac:picMkLst>
            <pc:docMk/>
            <pc:sldMk cId="0" sldId="258"/>
            <ac:picMk id="9" creationId="{0A978083-DAA9-4B22-8AA2-92D1B6E008FB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11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12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13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14" creationId="{00000000-0000-0000-0000-000000000000}"/>
          </ac:picMkLst>
        </pc:picChg>
        <pc:picChg chg="del mod topLvl">
          <ac:chgData name="Jean-Pierre Simard" userId="09351ee9-af23-4379-a883-949fd5c14b1c" providerId="ADAL" clId="{290FA153-7B04-4222-9141-9E833EC13C6A}" dt="2022-05-03T16:03:32.825" v="486" actId="478"/>
          <ac:picMkLst>
            <pc:docMk/>
            <pc:sldMk cId="0" sldId="258"/>
            <ac:picMk id="15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16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17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18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19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20" creationId="{00000000-0000-0000-0000-000000000000}"/>
          </ac:picMkLst>
        </pc:picChg>
        <pc:picChg chg="mod topLvl">
          <ac:chgData name="Jean-Pierre Simard" userId="09351ee9-af23-4379-a883-949fd5c14b1c" providerId="ADAL" clId="{290FA153-7B04-4222-9141-9E833EC13C6A}" dt="2022-05-03T16:01:50.138" v="474" actId="165"/>
          <ac:picMkLst>
            <pc:docMk/>
            <pc:sldMk cId="0" sldId="258"/>
            <ac:picMk id="21" creationId="{00000000-0000-0000-0000-000000000000}"/>
          </ac:picMkLst>
        </pc:picChg>
        <pc:picChg chg="add del mod">
          <ac:chgData name="Jean-Pierre Simard" userId="09351ee9-af23-4379-a883-949fd5c14b1c" providerId="ADAL" clId="{290FA153-7B04-4222-9141-9E833EC13C6A}" dt="2022-03-08T20:31:37" v="227" actId="478"/>
          <ac:picMkLst>
            <pc:docMk/>
            <pc:sldMk cId="0" sldId="258"/>
            <ac:picMk id="22" creationId="{5B9483CB-E93B-402D-9C35-17F0388B1E8E}"/>
          </ac:picMkLst>
        </pc:picChg>
        <pc:picChg chg="add mod">
          <ac:chgData name="Jean-Pierre Simard" userId="09351ee9-af23-4379-a883-949fd5c14b1c" providerId="ADAL" clId="{290FA153-7B04-4222-9141-9E833EC13C6A}" dt="2022-05-03T16:03:48.365" v="491" actId="1076"/>
          <ac:picMkLst>
            <pc:docMk/>
            <pc:sldMk cId="0" sldId="258"/>
            <ac:picMk id="23" creationId="{0BC4FA07-9CE2-460B-9614-B44764B5BBF3}"/>
          </ac:picMkLst>
        </pc:picChg>
        <pc:picChg chg="add mod">
          <ac:chgData name="Jean-Pierre Simard" userId="09351ee9-af23-4379-a883-949fd5c14b1c" providerId="ADAL" clId="{290FA153-7B04-4222-9141-9E833EC13C6A}" dt="2022-03-08T20:36:57.321" v="304"/>
          <ac:picMkLst>
            <pc:docMk/>
            <pc:sldMk cId="0" sldId="258"/>
            <ac:picMk id="3074" creationId="{50111D3C-CEAB-452F-99AC-C6175F75C40E}"/>
          </ac:picMkLst>
        </pc:picChg>
      </pc:sldChg>
      <pc:sldChg chg="mod modShow">
        <pc:chgData name="Jean-Pierre Simard" userId="09351ee9-af23-4379-a883-949fd5c14b1c" providerId="ADAL" clId="{290FA153-7B04-4222-9141-9E833EC13C6A}" dt="2022-09-23T18:27:44.821" v="734" actId="729"/>
        <pc:sldMkLst>
          <pc:docMk/>
          <pc:sldMk cId="0" sldId="268"/>
        </pc:sldMkLst>
      </pc:sldChg>
      <pc:sldChg chg="addSp delSp modSp mod delAnim modAnim">
        <pc:chgData name="Jean-Pierre Simard" userId="09351ee9-af23-4379-a883-949fd5c14b1c" providerId="ADAL" clId="{290FA153-7B04-4222-9141-9E833EC13C6A}" dt="2022-06-29T12:58:28.198" v="696" actId="1076"/>
        <pc:sldMkLst>
          <pc:docMk/>
          <pc:sldMk cId="0" sldId="272"/>
        </pc:sldMkLst>
        <pc:spChg chg="add mod">
          <ac:chgData name="Jean-Pierre Simard" userId="09351ee9-af23-4379-a883-949fd5c14b1c" providerId="ADAL" clId="{290FA153-7B04-4222-9141-9E833EC13C6A}" dt="2022-06-29T12:58:28.198" v="696" actId="1076"/>
          <ac:spMkLst>
            <pc:docMk/>
            <pc:sldMk cId="0" sldId="272"/>
            <ac:spMk id="2" creationId="{0E4431FE-DC63-BA2C-E31D-2C7AA65F6B4B}"/>
          </ac:spMkLst>
        </pc:spChg>
        <pc:spChg chg="add del mod">
          <ac:chgData name="Jean-Pierre Simard" userId="09351ee9-af23-4379-a883-949fd5c14b1c" providerId="ADAL" clId="{290FA153-7B04-4222-9141-9E833EC13C6A}" dt="2022-03-08T20:23:29.160" v="187" actId="478"/>
          <ac:spMkLst>
            <pc:docMk/>
            <pc:sldMk cId="0" sldId="272"/>
            <ac:spMk id="5" creationId="{E5906FA5-A140-4F69-87AA-F81D31B690C2}"/>
          </ac:spMkLst>
        </pc:spChg>
        <pc:spChg chg="add del">
          <ac:chgData name="Jean-Pierre Simard" userId="09351ee9-af23-4379-a883-949fd5c14b1c" providerId="ADAL" clId="{290FA153-7B04-4222-9141-9E833EC13C6A}" dt="2022-03-08T20:23:19.962" v="184"/>
          <ac:spMkLst>
            <pc:docMk/>
            <pc:sldMk cId="0" sldId="272"/>
            <ac:spMk id="8" creationId="{37558B7A-D0D7-430D-8C19-C06DA11480F1}"/>
          </ac:spMkLst>
        </pc:spChg>
        <pc:spChg chg="add del">
          <ac:chgData name="Jean-Pierre Simard" userId="09351ee9-af23-4379-a883-949fd5c14b1c" providerId="ADAL" clId="{290FA153-7B04-4222-9141-9E833EC13C6A}" dt="2022-03-08T20:23:19.962" v="184"/>
          <ac:spMkLst>
            <pc:docMk/>
            <pc:sldMk cId="0" sldId="272"/>
            <ac:spMk id="9" creationId="{962ECE01-CEFC-42AC-B8E6-F02EF4B6B8D1}"/>
          </ac:spMkLst>
        </pc:spChg>
        <pc:spChg chg="add del mod">
          <ac:chgData name="Jean-Pierre Simard" userId="09351ee9-af23-4379-a883-949fd5c14b1c" providerId="ADAL" clId="{290FA153-7B04-4222-9141-9E833EC13C6A}" dt="2022-03-08T20:24:06.616" v="195" actId="478"/>
          <ac:spMkLst>
            <pc:docMk/>
            <pc:sldMk cId="0" sldId="272"/>
            <ac:spMk id="10" creationId="{FF759D47-7EBF-41E0-B67D-7C3BE42F1DB9}"/>
          </ac:spMkLst>
        </pc:spChg>
        <pc:spChg chg="add mod">
          <ac:chgData name="Jean-Pierre Simard" userId="09351ee9-af23-4379-a883-949fd5c14b1c" providerId="ADAL" clId="{290FA153-7B04-4222-9141-9E833EC13C6A}" dt="2022-03-08T20:24:03.261" v="194" actId="404"/>
          <ac:spMkLst>
            <pc:docMk/>
            <pc:sldMk cId="0" sldId="272"/>
            <ac:spMk id="11" creationId="{1C7C567B-6DC2-4D5B-85A4-6FC0A85FAB10}"/>
          </ac:spMkLst>
        </pc:spChg>
        <pc:grpChg chg="del mod">
          <ac:chgData name="Jean-Pierre Simard" userId="09351ee9-af23-4379-a883-949fd5c14b1c" providerId="ADAL" clId="{290FA153-7B04-4222-9141-9E833EC13C6A}" dt="2022-06-27T15:40:05.883" v="676" actId="478"/>
          <ac:grpSpMkLst>
            <pc:docMk/>
            <pc:sldMk cId="0" sldId="272"/>
            <ac:grpSpMk id="2" creationId="{00000000-0000-0000-0000-000000000000}"/>
          </ac:grpSpMkLst>
        </pc:grpChg>
        <pc:picChg chg="topLvl">
          <ac:chgData name="Jean-Pierre Simard" userId="09351ee9-af23-4379-a883-949fd5c14b1c" providerId="ADAL" clId="{290FA153-7B04-4222-9141-9E833EC13C6A}" dt="2022-06-27T15:40:05.883" v="676" actId="478"/>
          <ac:picMkLst>
            <pc:docMk/>
            <pc:sldMk cId="0" sldId="272"/>
            <ac:picMk id="3" creationId="{00000000-0000-0000-0000-000000000000}"/>
          </ac:picMkLst>
        </pc:picChg>
        <pc:picChg chg="del topLvl">
          <ac:chgData name="Jean-Pierre Simard" userId="09351ee9-af23-4379-a883-949fd5c14b1c" providerId="ADAL" clId="{290FA153-7B04-4222-9141-9E833EC13C6A}" dt="2022-06-27T15:40:05.883" v="676" actId="478"/>
          <ac:picMkLst>
            <pc:docMk/>
            <pc:sldMk cId="0" sldId="272"/>
            <ac:picMk id="4" creationId="{00000000-0000-0000-0000-000000000000}"/>
          </ac:picMkLst>
        </pc:picChg>
        <pc:picChg chg="add del mod">
          <ac:chgData name="Jean-Pierre Simard" userId="09351ee9-af23-4379-a883-949fd5c14b1c" providerId="ADAL" clId="{290FA153-7B04-4222-9141-9E833EC13C6A}" dt="2022-03-08T20:14:19.642" v="112" actId="478"/>
          <ac:picMkLst>
            <pc:docMk/>
            <pc:sldMk cId="0" sldId="272"/>
            <ac:picMk id="6" creationId="{2E7DFD64-6A5C-4334-8E73-436A64C7BF2B}"/>
          </ac:picMkLst>
        </pc:picChg>
        <pc:picChg chg="mod">
          <ac:chgData name="Jean-Pierre Simard" userId="09351ee9-af23-4379-a883-949fd5c14b1c" providerId="ADAL" clId="{290FA153-7B04-4222-9141-9E833EC13C6A}" dt="2022-03-08T20:44:03.421" v="333"/>
          <ac:picMkLst>
            <pc:docMk/>
            <pc:sldMk cId="0" sldId="272"/>
            <ac:picMk id="7" creationId="{ACC2CD26-EB91-4035-92EC-A15CC0EFB738}"/>
          </ac:picMkLst>
        </pc:picChg>
        <pc:picChg chg="add mod">
          <ac:chgData name="Jean-Pierre Simard" userId="09351ee9-af23-4379-a883-949fd5c14b1c" providerId="ADAL" clId="{290FA153-7B04-4222-9141-9E833EC13C6A}" dt="2022-06-29T12:58:07.542" v="695" actId="1076"/>
          <ac:picMkLst>
            <pc:docMk/>
            <pc:sldMk cId="0" sldId="272"/>
            <ac:picMk id="8" creationId="{4F008993-4562-8998-31B2-8BF45B1156D9}"/>
          </ac:picMkLst>
        </pc:picChg>
      </pc:sldChg>
      <pc:sldChg chg="addSp delSp modSp mod">
        <pc:chgData name="Jean-Pierre Simard" userId="09351ee9-af23-4379-a883-949fd5c14b1c" providerId="ADAL" clId="{290FA153-7B04-4222-9141-9E833EC13C6A}" dt="2022-06-29T14:22:00.449" v="716"/>
        <pc:sldMkLst>
          <pc:docMk/>
          <pc:sldMk cId="3288648897" sldId="332"/>
        </pc:sldMkLst>
        <pc:picChg chg="add del mod modCrop">
          <ac:chgData name="Jean-Pierre Simard" userId="09351ee9-af23-4379-a883-949fd5c14b1c" providerId="ADAL" clId="{290FA153-7B04-4222-9141-9E833EC13C6A}" dt="2022-03-22T13:31:55.783" v="348" actId="478"/>
          <ac:picMkLst>
            <pc:docMk/>
            <pc:sldMk cId="3288648897" sldId="332"/>
            <ac:picMk id="3" creationId="{662497EC-69C9-47A4-A113-8D3CD3E3A4D0}"/>
          </ac:picMkLst>
        </pc:picChg>
        <pc:picChg chg="add del mod">
          <ac:chgData name="Jean-Pierre Simard" userId="09351ee9-af23-4379-a883-949fd5c14b1c" providerId="ADAL" clId="{290FA153-7B04-4222-9141-9E833EC13C6A}" dt="2022-03-22T13:33:14.904" v="352" actId="478"/>
          <ac:picMkLst>
            <pc:docMk/>
            <pc:sldMk cId="3288648897" sldId="332"/>
            <ac:picMk id="4" creationId="{F44AC3C0-EB93-4272-9AE1-7DEC381CA39B}"/>
          </ac:picMkLst>
        </pc:picChg>
        <pc:picChg chg="mod">
          <ac:chgData name="Jean-Pierre Simard" userId="09351ee9-af23-4379-a883-949fd5c14b1c" providerId="ADAL" clId="{290FA153-7B04-4222-9141-9E833EC13C6A}" dt="2022-06-29T14:22:00.449" v="716"/>
          <ac:picMkLst>
            <pc:docMk/>
            <pc:sldMk cId="3288648897" sldId="332"/>
            <ac:picMk id="33" creationId="{70C49B38-4BA8-4028-B68D-5E1A79D134AA}"/>
          </ac:picMkLst>
        </pc:picChg>
      </pc:sldChg>
      <pc:sldChg chg="modSp">
        <pc:chgData name="Jean-Pierre Simard" userId="09351ee9-af23-4379-a883-949fd5c14b1c" providerId="ADAL" clId="{290FA153-7B04-4222-9141-9E833EC13C6A}" dt="2022-03-08T20:40:05.148" v="320"/>
        <pc:sldMkLst>
          <pc:docMk/>
          <pc:sldMk cId="3883616244" sldId="339"/>
        </pc:sldMkLst>
        <pc:picChg chg="mod">
          <ac:chgData name="Jean-Pierre Simard" userId="09351ee9-af23-4379-a883-949fd5c14b1c" providerId="ADAL" clId="{290FA153-7B04-4222-9141-9E833EC13C6A}" dt="2022-03-08T20:40:05.148" v="320"/>
          <ac:picMkLst>
            <pc:docMk/>
            <pc:sldMk cId="3883616244" sldId="339"/>
            <ac:picMk id="8" creationId="{6C74D7B5-74D2-49C4-B56A-26952C20CFA1}"/>
          </ac:picMkLst>
        </pc:picChg>
      </pc:sldChg>
      <pc:sldChg chg="modSp mod">
        <pc:chgData name="Jean-Pierre Simard" userId="09351ee9-af23-4379-a883-949fd5c14b1c" providerId="ADAL" clId="{290FA153-7B04-4222-9141-9E833EC13C6A}" dt="2022-06-29T14:22:08.420" v="717"/>
        <pc:sldMkLst>
          <pc:docMk/>
          <pc:sldMk cId="1206562005" sldId="344"/>
        </pc:sldMkLst>
        <pc:picChg chg="mod">
          <ac:chgData name="Jean-Pierre Simard" userId="09351ee9-af23-4379-a883-949fd5c14b1c" providerId="ADAL" clId="{290FA153-7B04-4222-9141-9E833EC13C6A}" dt="2022-06-29T14:22:08.420" v="717"/>
          <ac:picMkLst>
            <pc:docMk/>
            <pc:sldMk cId="1206562005" sldId="344"/>
            <ac:picMk id="5" creationId="{D4730086-6FD4-4500-B5EF-FF38282FBE58}"/>
          </ac:picMkLst>
        </pc:picChg>
      </pc:sldChg>
      <pc:sldChg chg="addSp delSp modSp mod addAnim delAnim modAnim">
        <pc:chgData name="Jean-Pierre Simard" userId="09351ee9-af23-4379-a883-949fd5c14b1c" providerId="ADAL" clId="{290FA153-7B04-4222-9141-9E833EC13C6A}" dt="2022-03-08T20:22:55.534" v="182" actId="478"/>
        <pc:sldMkLst>
          <pc:docMk/>
          <pc:sldMk cId="3007437046" sldId="345"/>
        </pc:sldMkLst>
        <pc:picChg chg="add del mod">
          <ac:chgData name="Jean-Pierre Simard" userId="09351ee9-af23-4379-a883-949fd5c14b1c" providerId="ADAL" clId="{290FA153-7B04-4222-9141-9E833EC13C6A}" dt="2022-03-08T20:22:55.534" v="182" actId="478"/>
          <ac:picMkLst>
            <pc:docMk/>
            <pc:sldMk cId="3007437046" sldId="345"/>
            <ac:picMk id="8" creationId="{E4D5B6D1-DAAD-4F72-8F19-D16628E059CE}"/>
          </ac:picMkLst>
        </pc:picChg>
      </pc:sldChg>
      <pc:sldChg chg="addSp delSp mod modShow">
        <pc:chgData name="Jean-Pierre Simard" userId="09351ee9-af23-4379-a883-949fd5c14b1c" providerId="ADAL" clId="{290FA153-7B04-4222-9141-9E833EC13C6A}" dt="2022-09-23T18:26:45.785" v="733" actId="729"/>
        <pc:sldMkLst>
          <pc:docMk/>
          <pc:sldMk cId="835964150" sldId="346"/>
        </pc:sldMkLst>
        <pc:picChg chg="add del">
          <ac:chgData name="Jean-Pierre Simard" userId="09351ee9-af23-4379-a883-949fd5c14b1c" providerId="ADAL" clId="{290FA153-7B04-4222-9141-9E833EC13C6A}" dt="2022-04-27T16:08:00.173" v="473" actId="478"/>
          <ac:picMkLst>
            <pc:docMk/>
            <pc:sldMk cId="835964150" sldId="346"/>
            <ac:picMk id="4" creationId="{66B3D2A3-CE36-48DD-A3D6-5DD538FF5053}"/>
          </ac:picMkLst>
        </pc:picChg>
      </pc:sldChg>
      <pc:sldChg chg="modSp">
        <pc:chgData name="Jean-Pierre Simard" userId="09351ee9-af23-4379-a883-949fd5c14b1c" providerId="ADAL" clId="{290FA153-7B04-4222-9141-9E833EC13C6A}" dt="2022-03-08T20:40:45.824" v="322"/>
        <pc:sldMkLst>
          <pc:docMk/>
          <pc:sldMk cId="2536141753" sldId="347"/>
        </pc:sldMkLst>
        <pc:picChg chg="mod">
          <ac:chgData name="Jean-Pierre Simard" userId="09351ee9-af23-4379-a883-949fd5c14b1c" providerId="ADAL" clId="{290FA153-7B04-4222-9141-9E833EC13C6A}" dt="2022-03-08T20:40:45.824" v="322"/>
          <ac:picMkLst>
            <pc:docMk/>
            <pc:sldMk cId="2536141753" sldId="347"/>
            <ac:picMk id="6" creationId="{D5190B6F-D4A3-43E9-8AC7-F94674AA4B28}"/>
          </ac:picMkLst>
        </pc:picChg>
      </pc:sldChg>
      <pc:sldChg chg="addSp delSp modSp mod">
        <pc:chgData name="Jean-Pierre Simard" userId="09351ee9-af23-4379-a883-949fd5c14b1c" providerId="ADAL" clId="{290FA153-7B04-4222-9141-9E833EC13C6A}" dt="2022-03-08T20:41:48.746" v="328" actId="478"/>
        <pc:sldMkLst>
          <pc:docMk/>
          <pc:sldMk cId="3994248319" sldId="351"/>
        </pc:sldMkLst>
        <pc:spChg chg="add del mod">
          <ac:chgData name="Jean-Pierre Simard" userId="09351ee9-af23-4379-a883-949fd5c14b1c" providerId="ADAL" clId="{290FA153-7B04-4222-9141-9E833EC13C6A}" dt="2022-03-08T20:41:48.746" v="328" actId="478"/>
          <ac:spMkLst>
            <pc:docMk/>
            <pc:sldMk cId="3994248319" sldId="351"/>
            <ac:spMk id="3" creationId="{9E0B745C-7EAB-470E-B673-9160DF87F8CB}"/>
          </ac:spMkLst>
        </pc:spChg>
        <pc:spChg chg="add del">
          <ac:chgData name="Jean-Pierre Simard" userId="09351ee9-af23-4379-a883-949fd5c14b1c" providerId="ADAL" clId="{290FA153-7B04-4222-9141-9E833EC13C6A}" dt="2022-03-08T20:41:03.396" v="324" actId="22"/>
          <ac:spMkLst>
            <pc:docMk/>
            <pc:sldMk cId="3994248319" sldId="351"/>
            <ac:spMk id="23" creationId="{B80F6343-9C2F-41A1-AC16-BE01D2417034}"/>
          </ac:spMkLst>
        </pc:spChg>
        <pc:picChg chg="del">
          <ac:chgData name="Jean-Pierre Simard" userId="09351ee9-af23-4379-a883-949fd5c14b1c" providerId="ADAL" clId="{290FA153-7B04-4222-9141-9E833EC13C6A}" dt="2022-03-08T20:41:48.746" v="328" actId="478"/>
          <ac:picMkLst>
            <pc:docMk/>
            <pc:sldMk cId="3994248319" sldId="351"/>
            <ac:picMk id="26" creationId="{E92F90A8-AB3F-4E37-AB77-B044D7B658F8}"/>
          </ac:picMkLst>
        </pc:picChg>
      </pc:sldChg>
      <pc:sldChg chg="addSp modSp mod">
        <pc:chgData name="Jean-Pierre Simard" userId="09351ee9-af23-4379-a883-949fd5c14b1c" providerId="ADAL" clId="{290FA153-7B04-4222-9141-9E833EC13C6A}" dt="2022-09-23T18:25:34.848" v="732" actId="208"/>
        <pc:sldMkLst>
          <pc:docMk/>
          <pc:sldMk cId="432808847" sldId="358"/>
        </pc:sldMkLst>
        <pc:spChg chg="add mod">
          <ac:chgData name="Jean-Pierre Simard" userId="09351ee9-af23-4379-a883-949fd5c14b1c" providerId="ADAL" clId="{290FA153-7B04-4222-9141-9E833EC13C6A}" dt="2022-09-23T18:25:17.484" v="731" actId="208"/>
          <ac:spMkLst>
            <pc:docMk/>
            <pc:sldMk cId="432808847" sldId="358"/>
            <ac:spMk id="14" creationId="{FE1B0ABB-DACC-483A-4B10-A17044B31C1A}"/>
          </ac:spMkLst>
        </pc:spChg>
        <pc:picChg chg="mod modCrop">
          <ac:chgData name="Jean-Pierre Simard" userId="09351ee9-af23-4379-a883-949fd5c14b1c" providerId="ADAL" clId="{290FA153-7B04-4222-9141-9E833EC13C6A}" dt="2022-06-29T14:21:52.636" v="715"/>
          <ac:picMkLst>
            <pc:docMk/>
            <pc:sldMk cId="432808847" sldId="358"/>
            <ac:picMk id="6" creationId="{20280CF0-155F-4E62-B07C-A2A6692E3946}"/>
          </ac:picMkLst>
        </pc:picChg>
        <pc:cxnChg chg="add mod">
          <ac:chgData name="Jean-Pierre Simard" userId="09351ee9-af23-4379-a883-949fd5c14b1c" providerId="ADAL" clId="{290FA153-7B04-4222-9141-9E833EC13C6A}" dt="2022-09-23T18:25:34.848" v="732" actId="208"/>
          <ac:cxnSpMkLst>
            <pc:docMk/>
            <pc:sldMk cId="432808847" sldId="358"/>
            <ac:cxnSpMk id="8" creationId="{BC9521C5-492D-5A95-76FC-627A9AA063E5}"/>
          </ac:cxnSpMkLst>
        </pc:cxnChg>
        <pc:cxnChg chg="add mod">
          <ac:chgData name="Jean-Pierre Simard" userId="09351ee9-af23-4379-a883-949fd5c14b1c" providerId="ADAL" clId="{290FA153-7B04-4222-9141-9E833EC13C6A}" dt="2022-09-23T18:25:34.848" v="732" actId="208"/>
          <ac:cxnSpMkLst>
            <pc:docMk/>
            <pc:sldMk cId="432808847" sldId="358"/>
            <ac:cxnSpMk id="13" creationId="{8AA4D1C3-2E08-1E84-11BB-F79A5F995DFE}"/>
          </ac:cxnSpMkLst>
        </pc:cxnChg>
      </pc:sldChg>
      <pc:sldChg chg="modSp mod">
        <pc:chgData name="Jean-Pierre Simard" userId="09351ee9-af23-4379-a883-949fd5c14b1c" providerId="ADAL" clId="{290FA153-7B04-4222-9141-9E833EC13C6A}" dt="2022-06-29T13:38:48.181" v="699" actId="1037"/>
        <pc:sldMkLst>
          <pc:docMk/>
          <pc:sldMk cId="1369685072" sldId="360"/>
        </pc:sldMkLst>
        <pc:picChg chg="mod">
          <ac:chgData name="Jean-Pierre Simard" userId="09351ee9-af23-4379-a883-949fd5c14b1c" providerId="ADAL" clId="{290FA153-7B04-4222-9141-9E833EC13C6A}" dt="2022-06-29T13:38:48.181" v="699" actId="1037"/>
          <ac:picMkLst>
            <pc:docMk/>
            <pc:sldMk cId="1369685072" sldId="360"/>
            <ac:picMk id="8" creationId="{860D4813-2BB6-4582-A5D3-2A173214828E}"/>
          </ac:picMkLst>
        </pc:picChg>
      </pc:sldChg>
      <pc:sldChg chg="addSp delSp modSp mod delAnim modAnim">
        <pc:chgData name="Jean-Pierre Simard" userId="09351ee9-af23-4379-a883-949fd5c14b1c" providerId="ADAL" clId="{290FA153-7B04-4222-9141-9E833EC13C6A}" dt="2022-03-08T20:28:27.570" v="219" actId="14100"/>
        <pc:sldMkLst>
          <pc:docMk/>
          <pc:sldMk cId="670038958" sldId="364"/>
        </pc:sldMkLst>
        <pc:spChg chg="add mod">
          <ac:chgData name="Jean-Pierre Simard" userId="09351ee9-af23-4379-a883-949fd5c14b1c" providerId="ADAL" clId="{290FA153-7B04-4222-9141-9E833EC13C6A}" dt="2022-03-08T19:43:21.205" v="56" actId="14100"/>
          <ac:spMkLst>
            <pc:docMk/>
            <pc:sldMk cId="670038958" sldId="364"/>
            <ac:spMk id="13" creationId="{07D57A20-C94B-483A-91C4-A12F454BEBB5}"/>
          </ac:spMkLst>
        </pc:spChg>
        <pc:spChg chg="add mod">
          <ac:chgData name="Jean-Pierre Simard" userId="09351ee9-af23-4379-a883-949fd5c14b1c" providerId="ADAL" clId="{290FA153-7B04-4222-9141-9E833EC13C6A}" dt="2022-03-08T19:49:32.052" v="99" actId="164"/>
          <ac:spMkLst>
            <pc:docMk/>
            <pc:sldMk cId="670038958" sldId="364"/>
            <ac:spMk id="17" creationId="{3DC4D498-CB36-493B-B3E0-85842A64143B}"/>
          </ac:spMkLst>
        </pc:spChg>
        <pc:spChg chg="add del mod">
          <ac:chgData name="Jean-Pierre Simard" userId="09351ee9-af23-4379-a883-949fd5c14b1c" providerId="ADAL" clId="{290FA153-7B04-4222-9141-9E833EC13C6A}" dt="2022-03-08T19:49:12.318" v="96" actId="478"/>
          <ac:spMkLst>
            <pc:docMk/>
            <pc:sldMk cId="670038958" sldId="364"/>
            <ac:spMk id="18" creationId="{3FC8F84B-3FA8-454E-B514-E0B02AF96CFA}"/>
          </ac:spMkLst>
        </pc:spChg>
        <pc:spChg chg="add mod">
          <ac:chgData name="Jean-Pierre Simard" userId="09351ee9-af23-4379-a883-949fd5c14b1c" providerId="ADAL" clId="{290FA153-7B04-4222-9141-9E833EC13C6A}" dt="2022-03-08T19:49:32.052" v="99" actId="164"/>
          <ac:spMkLst>
            <pc:docMk/>
            <pc:sldMk cId="670038958" sldId="364"/>
            <ac:spMk id="19" creationId="{16D7A25E-0B93-440A-B033-6E43B0E40852}"/>
          </ac:spMkLst>
        </pc:spChg>
        <pc:spChg chg="add mod">
          <ac:chgData name="Jean-Pierre Simard" userId="09351ee9-af23-4379-a883-949fd5c14b1c" providerId="ADAL" clId="{290FA153-7B04-4222-9141-9E833EC13C6A}" dt="2022-03-08T19:49:54.625" v="100" actId="164"/>
          <ac:spMkLst>
            <pc:docMk/>
            <pc:sldMk cId="670038958" sldId="364"/>
            <ac:spMk id="20" creationId="{9F28D6E1-225C-4494-9D95-9BAAC27AD05B}"/>
          </ac:spMkLst>
        </pc:spChg>
        <pc:spChg chg="add mod">
          <ac:chgData name="Jean-Pierre Simard" userId="09351ee9-af23-4379-a883-949fd5c14b1c" providerId="ADAL" clId="{290FA153-7B04-4222-9141-9E833EC13C6A}" dt="2022-03-08T19:49:54.625" v="100" actId="164"/>
          <ac:spMkLst>
            <pc:docMk/>
            <pc:sldMk cId="670038958" sldId="364"/>
            <ac:spMk id="21" creationId="{EBCE78A9-A33D-4067-92ED-2790CAC1F86B}"/>
          </ac:spMkLst>
        </pc:spChg>
        <pc:grpChg chg="add del mod">
          <ac:chgData name="Jean-Pierre Simard" userId="09351ee9-af23-4379-a883-949fd5c14b1c" providerId="ADAL" clId="{290FA153-7B04-4222-9141-9E833EC13C6A}" dt="2022-03-08T20:11:22.588" v="102" actId="478"/>
          <ac:grpSpMkLst>
            <pc:docMk/>
            <pc:sldMk cId="670038958" sldId="364"/>
            <ac:grpSpMk id="22" creationId="{C873FAD5-986D-4074-A6CD-3D5625DA0A8C}"/>
          </ac:grpSpMkLst>
        </pc:grpChg>
        <pc:grpChg chg="add del mod">
          <ac:chgData name="Jean-Pierre Simard" userId="09351ee9-af23-4379-a883-949fd5c14b1c" providerId="ADAL" clId="{290FA153-7B04-4222-9141-9E833EC13C6A}" dt="2022-03-08T20:12:15.931" v="108" actId="478"/>
          <ac:grpSpMkLst>
            <pc:docMk/>
            <pc:sldMk cId="670038958" sldId="364"/>
            <ac:grpSpMk id="23" creationId="{242999BF-BB3D-4050-A137-9A0A5DC010FA}"/>
          </ac:grpSpMkLst>
        </pc:grpChg>
        <pc:picChg chg="add del mod">
          <ac:chgData name="Jean-Pierre Simard" userId="09351ee9-af23-4379-a883-949fd5c14b1c" providerId="ADAL" clId="{290FA153-7B04-4222-9141-9E833EC13C6A}" dt="2022-03-08T19:45:29.529" v="61" actId="478"/>
          <ac:picMkLst>
            <pc:docMk/>
            <pc:sldMk cId="670038958" sldId="364"/>
            <ac:picMk id="4" creationId="{BACCFEEF-A896-47F8-8FB7-E0CDA0E149A3}"/>
          </ac:picMkLst>
        </pc:picChg>
        <pc:picChg chg="add mod">
          <ac:chgData name="Jean-Pierre Simard" userId="09351ee9-af23-4379-a883-949fd5c14b1c" providerId="ADAL" clId="{290FA153-7B04-4222-9141-9E833EC13C6A}" dt="2022-03-08T19:49:32.052" v="99" actId="164"/>
          <ac:picMkLst>
            <pc:docMk/>
            <pc:sldMk cId="670038958" sldId="364"/>
            <ac:picMk id="14" creationId="{85C1EEF9-29BC-40D9-865D-27F778B44D5B}"/>
          </ac:picMkLst>
        </pc:picChg>
        <pc:picChg chg="add mod">
          <ac:chgData name="Jean-Pierre Simard" userId="09351ee9-af23-4379-a883-949fd5c14b1c" providerId="ADAL" clId="{290FA153-7B04-4222-9141-9E833EC13C6A}" dt="2022-03-08T19:49:54.625" v="100" actId="164"/>
          <ac:picMkLst>
            <pc:docMk/>
            <pc:sldMk cId="670038958" sldId="364"/>
            <ac:picMk id="16" creationId="{ADD30806-5451-40EE-85A0-035962EBC333}"/>
          </ac:picMkLst>
        </pc:picChg>
        <pc:picChg chg="add del mod">
          <ac:chgData name="Jean-Pierre Simard" userId="09351ee9-af23-4379-a883-949fd5c14b1c" providerId="ADAL" clId="{290FA153-7B04-4222-9141-9E833EC13C6A}" dt="2022-03-08T20:27:17.516" v="208" actId="478"/>
          <ac:picMkLst>
            <pc:docMk/>
            <pc:sldMk cId="670038958" sldId="364"/>
            <ac:picMk id="24" creationId="{42783BDE-FD71-4BA4-ACC6-D5C8D65B474F}"/>
          </ac:picMkLst>
        </pc:picChg>
        <pc:picChg chg="add del mod">
          <ac:chgData name="Jean-Pierre Simard" userId="09351ee9-af23-4379-a883-949fd5c14b1c" providerId="ADAL" clId="{290FA153-7B04-4222-9141-9E833EC13C6A}" dt="2022-03-08T20:27:15.669" v="207" actId="478"/>
          <ac:picMkLst>
            <pc:docMk/>
            <pc:sldMk cId="670038958" sldId="364"/>
            <ac:picMk id="25" creationId="{E2E0A890-F845-4564-9EC0-98650E3DA707}"/>
          </ac:picMkLst>
        </pc:picChg>
        <pc:picChg chg="add mod modCrop">
          <ac:chgData name="Jean-Pierre Simard" userId="09351ee9-af23-4379-a883-949fd5c14b1c" providerId="ADAL" clId="{290FA153-7B04-4222-9141-9E833EC13C6A}" dt="2022-03-08T20:28:11.041" v="217"/>
          <ac:picMkLst>
            <pc:docMk/>
            <pc:sldMk cId="670038958" sldId="364"/>
            <ac:picMk id="27" creationId="{7E8D9569-FF41-4C8C-BEB4-A2DB2696E8BD}"/>
          </ac:picMkLst>
        </pc:picChg>
        <pc:picChg chg="add mod modCrop">
          <ac:chgData name="Jean-Pierre Simard" userId="09351ee9-af23-4379-a883-949fd5c14b1c" providerId="ADAL" clId="{290FA153-7B04-4222-9141-9E833EC13C6A}" dt="2022-03-08T20:28:27.570" v="219" actId="14100"/>
          <ac:picMkLst>
            <pc:docMk/>
            <pc:sldMk cId="670038958" sldId="364"/>
            <ac:picMk id="28" creationId="{F7FF274A-5830-425E-BE89-6062F3B7ECFB}"/>
          </ac:picMkLst>
        </pc:picChg>
      </pc:sldChg>
      <pc:sldChg chg="modSp add del">
        <pc:chgData name="Jean-Pierre Simard" userId="09351ee9-af23-4379-a883-949fd5c14b1c" providerId="ADAL" clId="{290FA153-7B04-4222-9141-9E833EC13C6A}" dt="2022-06-27T15:32:22.147" v="617" actId="47"/>
        <pc:sldMkLst>
          <pc:docMk/>
          <pc:sldMk cId="1276403788" sldId="371"/>
        </pc:sldMkLst>
        <pc:picChg chg="mod">
          <ac:chgData name="Jean-Pierre Simard" userId="09351ee9-af23-4379-a883-949fd5c14b1c" providerId="ADAL" clId="{290FA153-7B04-4222-9141-9E833EC13C6A}" dt="2022-03-08T20:38:53.142" v="316"/>
          <ac:picMkLst>
            <pc:docMk/>
            <pc:sldMk cId="1276403788" sldId="371"/>
            <ac:picMk id="6" creationId="{1627B76A-E2DA-4BE1-B9D9-2C0FD3BBB086}"/>
          </ac:picMkLst>
        </pc:picChg>
      </pc:sldChg>
      <pc:sldChg chg="modSp">
        <pc:chgData name="Jean-Pierre Simard" userId="09351ee9-af23-4379-a883-949fd5c14b1c" providerId="ADAL" clId="{290FA153-7B04-4222-9141-9E833EC13C6A}" dt="2022-03-08T20:39:37.059" v="318"/>
        <pc:sldMkLst>
          <pc:docMk/>
          <pc:sldMk cId="2237318885" sldId="372"/>
        </pc:sldMkLst>
        <pc:picChg chg="mod">
          <ac:chgData name="Jean-Pierre Simard" userId="09351ee9-af23-4379-a883-949fd5c14b1c" providerId="ADAL" clId="{290FA153-7B04-4222-9141-9E833EC13C6A}" dt="2022-03-08T20:39:37.059" v="318"/>
          <ac:picMkLst>
            <pc:docMk/>
            <pc:sldMk cId="2237318885" sldId="372"/>
            <ac:picMk id="8" creationId="{B9541254-A3D6-4D33-B5EF-42CB3F8BD1E8}"/>
          </ac:picMkLst>
        </pc:picChg>
      </pc:sldChg>
      <pc:sldChg chg="modSp">
        <pc:chgData name="Jean-Pierre Simard" userId="09351ee9-af23-4379-a883-949fd5c14b1c" providerId="ADAL" clId="{290FA153-7B04-4222-9141-9E833EC13C6A}" dt="2022-03-08T20:39:24.031" v="317"/>
        <pc:sldMkLst>
          <pc:docMk/>
          <pc:sldMk cId="4160373227" sldId="373"/>
        </pc:sldMkLst>
        <pc:picChg chg="mod">
          <ac:chgData name="Jean-Pierre Simard" userId="09351ee9-af23-4379-a883-949fd5c14b1c" providerId="ADAL" clId="{290FA153-7B04-4222-9141-9E833EC13C6A}" dt="2022-03-08T20:39:24.031" v="317"/>
          <ac:picMkLst>
            <pc:docMk/>
            <pc:sldMk cId="4160373227" sldId="373"/>
            <ac:picMk id="10" creationId="{D0123F56-55E6-4042-B4C8-3894715590A2}"/>
          </ac:picMkLst>
        </pc:picChg>
      </pc:sldChg>
      <pc:sldChg chg="modSp">
        <pc:chgData name="Jean-Pierre Simard" userId="09351ee9-af23-4379-a883-949fd5c14b1c" providerId="ADAL" clId="{290FA153-7B04-4222-9141-9E833EC13C6A}" dt="2022-03-08T20:39:50.975" v="319"/>
        <pc:sldMkLst>
          <pc:docMk/>
          <pc:sldMk cId="3337125819" sldId="374"/>
        </pc:sldMkLst>
        <pc:picChg chg="mod">
          <ac:chgData name="Jean-Pierre Simard" userId="09351ee9-af23-4379-a883-949fd5c14b1c" providerId="ADAL" clId="{290FA153-7B04-4222-9141-9E833EC13C6A}" dt="2022-03-08T20:39:50.975" v="319"/>
          <ac:picMkLst>
            <pc:docMk/>
            <pc:sldMk cId="3337125819" sldId="374"/>
            <ac:picMk id="6" creationId="{FCA0939F-5062-417F-B39B-BF3CECA2C03E}"/>
          </ac:picMkLst>
        </pc:picChg>
      </pc:sldChg>
      <pc:sldChg chg="modSp">
        <pc:chgData name="Jean-Pierre Simard" userId="09351ee9-af23-4379-a883-949fd5c14b1c" providerId="ADAL" clId="{290FA153-7B04-4222-9141-9E833EC13C6A}" dt="2022-03-08T20:40:26.741" v="321"/>
        <pc:sldMkLst>
          <pc:docMk/>
          <pc:sldMk cId="27089048" sldId="375"/>
        </pc:sldMkLst>
        <pc:picChg chg="mod">
          <ac:chgData name="Jean-Pierre Simard" userId="09351ee9-af23-4379-a883-949fd5c14b1c" providerId="ADAL" clId="{290FA153-7B04-4222-9141-9E833EC13C6A}" dt="2022-03-08T20:40:26.741" v="321"/>
          <ac:picMkLst>
            <pc:docMk/>
            <pc:sldMk cId="27089048" sldId="375"/>
            <ac:picMk id="3" creationId="{FE8FAAE0-F7EC-47DC-9B77-ACF9EEE2CEDD}"/>
          </ac:picMkLst>
        </pc:picChg>
      </pc:sldChg>
      <pc:sldChg chg="addSp delSp modSp mod">
        <pc:chgData name="Jean-Pierre Simard" userId="09351ee9-af23-4379-a883-949fd5c14b1c" providerId="ADAL" clId="{290FA153-7B04-4222-9141-9E833EC13C6A}" dt="2022-06-29T14:21:45.723" v="714"/>
        <pc:sldMkLst>
          <pc:docMk/>
          <pc:sldMk cId="3665416374" sldId="377"/>
        </pc:sldMkLst>
        <pc:spChg chg="mod ord">
          <ac:chgData name="Jean-Pierre Simard" userId="09351ee9-af23-4379-a883-949fd5c14b1c" providerId="ADAL" clId="{290FA153-7B04-4222-9141-9E833EC13C6A}" dt="2022-06-29T14:21:11.219" v="713" actId="1076"/>
          <ac:spMkLst>
            <pc:docMk/>
            <pc:sldMk cId="3665416374" sldId="377"/>
            <ac:spMk id="5" creationId="{0AAD19B8-2C50-467D-A9B5-7107529F2074}"/>
          </ac:spMkLst>
        </pc:spChg>
        <pc:picChg chg="add mod">
          <ac:chgData name="Jean-Pierre Simard" userId="09351ee9-af23-4379-a883-949fd5c14b1c" providerId="ADAL" clId="{290FA153-7B04-4222-9141-9E833EC13C6A}" dt="2022-06-29T14:21:45.723" v="714"/>
          <ac:picMkLst>
            <pc:docMk/>
            <pc:sldMk cId="3665416374" sldId="377"/>
            <ac:picMk id="3" creationId="{BE05F77C-C4E1-9EC0-14A0-F13EA1456091}"/>
          </ac:picMkLst>
        </pc:picChg>
        <pc:picChg chg="del">
          <ac:chgData name="Jean-Pierre Simard" userId="09351ee9-af23-4379-a883-949fd5c14b1c" providerId="ADAL" clId="{290FA153-7B04-4222-9141-9E833EC13C6A}" dt="2022-06-29T14:20:24.278" v="704" actId="478"/>
          <ac:picMkLst>
            <pc:docMk/>
            <pc:sldMk cId="3665416374" sldId="377"/>
            <ac:picMk id="6" creationId="{6855147F-33F6-4A79-B42E-91B1BF3D9B85}"/>
          </ac:picMkLst>
        </pc:picChg>
      </pc:sldChg>
      <pc:sldChg chg="addSp delSp modSp add del mod modClrScheme chgLayout">
        <pc:chgData name="Jean-Pierre Simard" userId="09351ee9-af23-4379-a883-949fd5c14b1c" providerId="ADAL" clId="{290FA153-7B04-4222-9141-9E833EC13C6A}" dt="2022-06-27T15:35:11.579" v="640" actId="47"/>
        <pc:sldMkLst>
          <pc:docMk/>
          <pc:sldMk cId="1899733601" sldId="384"/>
        </pc:sldMkLst>
        <pc:spChg chg="mod">
          <ac:chgData name="Jean-Pierre Simard" userId="09351ee9-af23-4379-a883-949fd5c14b1c" providerId="ADAL" clId="{290FA153-7B04-4222-9141-9E833EC13C6A}" dt="2022-06-27T15:26:49.886" v="592" actId="1076"/>
          <ac:spMkLst>
            <pc:docMk/>
            <pc:sldMk cId="1899733601" sldId="384"/>
            <ac:spMk id="2" creationId="{AA7B6311-7D0A-44E0-B927-56B3676BB653}"/>
          </ac:spMkLst>
        </pc:spChg>
        <pc:spChg chg="add del mod ord">
          <ac:chgData name="Jean-Pierre Simard" userId="09351ee9-af23-4379-a883-949fd5c14b1c" providerId="ADAL" clId="{290FA153-7B04-4222-9141-9E833EC13C6A}" dt="2022-06-27T15:26:36.336" v="588" actId="478"/>
          <ac:spMkLst>
            <pc:docMk/>
            <pc:sldMk cId="1899733601" sldId="384"/>
            <ac:spMk id="3" creationId="{5E405C94-4356-6B95-33FE-016A67A2F048}"/>
          </ac:spMkLst>
        </pc:spChg>
        <pc:spChg chg="mod ord">
          <ac:chgData name="Jean-Pierre Simard" userId="09351ee9-af23-4379-a883-949fd5c14b1c" providerId="ADAL" clId="{290FA153-7B04-4222-9141-9E833EC13C6A}" dt="2022-06-27T15:26:44.595" v="591" actId="1076"/>
          <ac:spMkLst>
            <pc:docMk/>
            <pc:sldMk cId="1899733601" sldId="384"/>
            <ac:spMk id="9" creationId="{9FC91432-98BC-2DFC-43DA-F428E976C0C2}"/>
          </ac:spMkLst>
        </pc:spChg>
        <pc:spChg chg="mod ord">
          <ac:chgData name="Jean-Pierre Simard" userId="09351ee9-af23-4379-a883-949fd5c14b1c" providerId="ADAL" clId="{290FA153-7B04-4222-9141-9E833EC13C6A}" dt="2022-06-27T15:26:40.337" v="589" actId="1076"/>
          <ac:spMkLst>
            <pc:docMk/>
            <pc:sldMk cId="1899733601" sldId="384"/>
            <ac:spMk id="19" creationId="{583F3A03-D5C0-4D6A-87E4-DFFEEADFB0FE}"/>
          </ac:spMkLst>
        </pc:spChg>
        <pc:picChg chg="mod">
          <ac:chgData name="Jean-Pierre Simard" userId="09351ee9-af23-4379-a883-949fd5c14b1c" providerId="ADAL" clId="{290FA153-7B04-4222-9141-9E833EC13C6A}" dt="2022-06-27T15:26:49.886" v="592" actId="1076"/>
          <ac:picMkLst>
            <pc:docMk/>
            <pc:sldMk cId="1899733601" sldId="384"/>
            <ac:picMk id="37" creationId="{C695DB05-FEEA-4DA2-A9AA-16586A3507EB}"/>
          </ac:picMkLst>
        </pc:picChg>
        <pc:picChg chg="mod">
          <ac:chgData name="Jean-Pierre Simard" userId="09351ee9-af23-4379-a883-949fd5c14b1c" providerId="ADAL" clId="{290FA153-7B04-4222-9141-9E833EC13C6A}" dt="2022-06-27T15:26:49.886" v="592" actId="1076"/>
          <ac:picMkLst>
            <pc:docMk/>
            <pc:sldMk cId="1899733601" sldId="384"/>
            <ac:picMk id="3080" creationId="{BC1D4CD7-FDCD-43DD-84FC-50EF6CE24E26}"/>
          </ac:picMkLst>
        </pc:picChg>
        <pc:picChg chg="mod">
          <ac:chgData name="Jean-Pierre Simard" userId="09351ee9-af23-4379-a883-949fd5c14b1c" providerId="ADAL" clId="{290FA153-7B04-4222-9141-9E833EC13C6A}" dt="2022-06-27T15:26:49.886" v="592" actId="1076"/>
          <ac:picMkLst>
            <pc:docMk/>
            <pc:sldMk cId="1899733601" sldId="384"/>
            <ac:picMk id="3094" creationId="{B974AFF2-2BC7-49C9-8538-0AE3368BECF9}"/>
          </ac:picMkLst>
        </pc:picChg>
        <pc:picChg chg="mod">
          <ac:chgData name="Jean-Pierre Simard" userId="09351ee9-af23-4379-a883-949fd5c14b1c" providerId="ADAL" clId="{290FA153-7B04-4222-9141-9E833EC13C6A}" dt="2022-06-27T15:26:49.886" v="592" actId="1076"/>
          <ac:picMkLst>
            <pc:docMk/>
            <pc:sldMk cId="1899733601" sldId="384"/>
            <ac:picMk id="3096" creationId="{FFE2FF6B-B8C3-424D-8E11-DA151DBF50C9}"/>
          </ac:picMkLst>
        </pc:picChg>
        <pc:picChg chg="mod">
          <ac:chgData name="Jean-Pierre Simard" userId="09351ee9-af23-4379-a883-949fd5c14b1c" providerId="ADAL" clId="{290FA153-7B04-4222-9141-9E833EC13C6A}" dt="2022-06-27T15:26:49.886" v="592" actId="1076"/>
          <ac:picMkLst>
            <pc:docMk/>
            <pc:sldMk cId="1899733601" sldId="384"/>
            <ac:picMk id="3102" creationId="{AD942732-67BA-4BCB-B628-342BC21480D7}"/>
          </ac:picMkLst>
        </pc:picChg>
      </pc:sldChg>
      <pc:sldChg chg="modSp add mod modClrScheme modShow chgLayout">
        <pc:chgData name="Jean-Pierre Simard" userId="09351ee9-af23-4379-a883-949fd5c14b1c" providerId="ADAL" clId="{290FA153-7B04-4222-9141-9E833EC13C6A}" dt="2022-09-23T18:21:23.496" v="719" actId="729"/>
        <pc:sldMkLst>
          <pc:docMk/>
          <pc:sldMk cId="1159157898" sldId="393"/>
        </pc:sldMkLst>
        <pc:spChg chg="mod ord">
          <ac:chgData name="Jean-Pierre Simard" userId="09351ee9-af23-4379-a883-949fd5c14b1c" providerId="ADAL" clId="{290FA153-7B04-4222-9141-9E833EC13C6A}" dt="2022-06-27T15:21:54.140" v="553" actId="700"/>
          <ac:spMkLst>
            <pc:docMk/>
            <pc:sldMk cId="1159157898" sldId="393"/>
            <ac:spMk id="9" creationId="{9FC91432-98BC-2DFC-43DA-F428E976C0C2}"/>
          </ac:spMkLst>
        </pc:spChg>
        <pc:spChg chg="mod ord">
          <ac:chgData name="Jean-Pierre Simard" userId="09351ee9-af23-4379-a883-949fd5c14b1c" providerId="ADAL" clId="{290FA153-7B04-4222-9141-9E833EC13C6A}" dt="2022-06-27T15:37:26.786" v="673" actId="14100"/>
          <ac:spMkLst>
            <pc:docMk/>
            <pc:sldMk cId="1159157898" sldId="393"/>
            <ac:spMk id="13" creationId="{2EE93E4C-7E09-9DB3-521F-62D6F02B39C2}"/>
          </ac:spMkLst>
        </pc:spChg>
        <pc:picChg chg="mod ord modCrop">
          <ac:chgData name="Jean-Pierre Simard" userId="09351ee9-af23-4379-a883-949fd5c14b1c" providerId="ADAL" clId="{290FA153-7B04-4222-9141-9E833EC13C6A}" dt="2022-06-27T15:36:44.553" v="657" actId="1076"/>
          <ac:picMkLst>
            <pc:docMk/>
            <pc:sldMk cId="1159157898" sldId="393"/>
            <ac:picMk id="10" creationId="{0EFE4189-4688-4644-AC6E-EC0F53C918EF}"/>
          </ac:picMkLst>
        </pc:picChg>
        <pc:picChg chg="mod">
          <ac:chgData name="Jean-Pierre Simard" userId="09351ee9-af23-4379-a883-949fd5c14b1c" providerId="ADAL" clId="{290FA153-7B04-4222-9141-9E833EC13C6A}" dt="2022-06-27T15:37:04.776" v="662" actId="14100"/>
          <ac:picMkLst>
            <pc:docMk/>
            <pc:sldMk cId="1159157898" sldId="393"/>
            <ac:picMk id="1028" creationId="{BB565E9E-4AD1-48EC-9C97-A7A5EA6BFA90}"/>
          </ac:picMkLst>
        </pc:picChg>
        <pc:picChg chg="mod">
          <ac:chgData name="Jean-Pierre Simard" userId="09351ee9-af23-4379-a883-949fd5c14b1c" providerId="ADAL" clId="{290FA153-7B04-4222-9141-9E833EC13C6A}" dt="2022-06-27T15:37:17.239" v="672" actId="14100"/>
          <ac:picMkLst>
            <pc:docMk/>
            <pc:sldMk cId="1159157898" sldId="393"/>
            <ac:picMk id="1034" creationId="{491F0C85-6748-409C-A3FF-8219026011FF}"/>
          </ac:picMkLst>
        </pc:picChg>
        <pc:picChg chg="mod">
          <ac:chgData name="Jean-Pierre Simard" userId="09351ee9-af23-4379-a883-949fd5c14b1c" providerId="ADAL" clId="{290FA153-7B04-4222-9141-9E833EC13C6A}" dt="2022-06-27T15:37:13.338" v="671" actId="14100"/>
          <ac:picMkLst>
            <pc:docMk/>
            <pc:sldMk cId="1159157898" sldId="393"/>
            <ac:picMk id="1036" creationId="{4132AE31-E07B-4581-B9E1-A7C17C0CC89D}"/>
          </ac:picMkLst>
        </pc:picChg>
      </pc:sldChg>
      <pc:sldChg chg="addSp delSp modSp add mod modClrScheme modShow chgLayout">
        <pc:chgData name="Jean-Pierre Simard" userId="09351ee9-af23-4379-a883-949fd5c14b1c" providerId="ADAL" clId="{290FA153-7B04-4222-9141-9E833EC13C6A}" dt="2022-09-23T18:21:17.641" v="718" actId="729"/>
        <pc:sldMkLst>
          <pc:docMk/>
          <pc:sldMk cId="2153744009" sldId="394"/>
        </pc:sldMkLst>
        <pc:spChg chg="add del mod ord">
          <ac:chgData name="Jean-Pierre Simard" userId="09351ee9-af23-4379-a883-949fd5c14b1c" providerId="ADAL" clId="{290FA153-7B04-4222-9141-9E833EC13C6A}" dt="2022-06-27T15:35:21.994" v="641" actId="478"/>
          <ac:spMkLst>
            <pc:docMk/>
            <pc:sldMk cId="2153744009" sldId="394"/>
            <ac:spMk id="3" creationId="{B9B85A28-C581-9FDD-C11A-876F8B355BFF}"/>
          </ac:spMkLst>
        </pc:spChg>
        <pc:spChg chg="mod ord">
          <ac:chgData name="Jean-Pierre Simard" userId="09351ee9-af23-4379-a883-949fd5c14b1c" providerId="ADAL" clId="{290FA153-7B04-4222-9141-9E833EC13C6A}" dt="2022-06-27T15:35:52.668" v="647" actId="14100"/>
          <ac:spMkLst>
            <pc:docMk/>
            <pc:sldMk cId="2153744009" sldId="394"/>
            <ac:spMk id="9" creationId="{9FC91432-98BC-2DFC-43DA-F428E976C0C2}"/>
          </ac:spMkLst>
        </pc:spChg>
        <pc:spChg chg="mod ord">
          <ac:chgData name="Jean-Pierre Simard" userId="09351ee9-af23-4379-a883-949fd5c14b1c" providerId="ADAL" clId="{290FA153-7B04-4222-9141-9E833EC13C6A}" dt="2022-06-27T15:36:27.407" v="654" actId="1076"/>
          <ac:spMkLst>
            <pc:docMk/>
            <pc:sldMk cId="2153744009" sldId="394"/>
            <ac:spMk id="13" creationId="{2EE93E4C-7E09-9DB3-521F-62D6F02B39C2}"/>
          </ac:spMkLst>
        </pc:spChg>
        <pc:picChg chg="mod">
          <ac:chgData name="Jean-Pierre Simard" userId="09351ee9-af23-4379-a883-949fd5c14b1c" providerId="ADAL" clId="{290FA153-7B04-4222-9141-9E833EC13C6A}" dt="2022-06-27T15:36:35.553" v="656" actId="1076"/>
          <ac:picMkLst>
            <pc:docMk/>
            <pc:sldMk cId="2153744009" sldId="394"/>
            <ac:picMk id="2052" creationId="{E9EF61BB-3BCF-4CFA-A42A-8606F03526F7}"/>
          </ac:picMkLst>
        </pc:picChg>
      </pc:sldChg>
      <pc:sldChg chg="addSp delSp modSp add mod modShow chgLayout">
        <pc:chgData name="Jean-Pierre Simard" userId="09351ee9-af23-4379-a883-949fd5c14b1c" providerId="ADAL" clId="{290FA153-7B04-4222-9141-9E833EC13C6A}" dt="2022-09-23T18:21:27.640" v="720" actId="729"/>
        <pc:sldMkLst>
          <pc:docMk/>
          <pc:sldMk cId="2644073272" sldId="395"/>
        </pc:sldMkLst>
        <pc:spChg chg="add del mod ord">
          <ac:chgData name="Jean-Pierre Simard" userId="09351ee9-af23-4379-a883-949fd5c14b1c" providerId="ADAL" clId="{290FA153-7B04-4222-9141-9E833EC13C6A}" dt="2022-06-27T15:26:10.640" v="583" actId="478"/>
          <ac:spMkLst>
            <pc:docMk/>
            <pc:sldMk cId="2644073272" sldId="395"/>
            <ac:spMk id="2" creationId="{8318A0F6-44BA-579B-7201-5253D018A7BD}"/>
          </ac:spMkLst>
        </pc:spChg>
        <pc:spChg chg="mod ord">
          <ac:chgData name="Jean-Pierre Simard" userId="09351ee9-af23-4379-a883-949fd5c14b1c" providerId="ADAL" clId="{290FA153-7B04-4222-9141-9E833EC13C6A}" dt="2022-06-27T15:37:47.358" v="674" actId="14100"/>
          <ac:spMkLst>
            <pc:docMk/>
            <pc:sldMk cId="2644073272" sldId="395"/>
            <ac:spMk id="14" creationId="{D2BC29E8-6B13-40DC-B563-3B13FC9B0C1E}"/>
          </ac:spMkLst>
        </pc:spChg>
        <pc:spChg chg="mod ord">
          <ac:chgData name="Jean-Pierre Simard" userId="09351ee9-af23-4379-a883-949fd5c14b1c" providerId="ADAL" clId="{290FA153-7B04-4222-9141-9E833EC13C6A}" dt="2022-06-27T15:21:54.140" v="553" actId="700"/>
          <ac:spMkLst>
            <pc:docMk/>
            <pc:sldMk cId="2644073272" sldId="395"/>
            <ac:spMk id="26" creationId="{2FED3A82-A8E8-B353-8AA4-75C04C25206E}"/>
          </ac:spMkLst>
        </pc:spChg>
        <pc:picChg chg="mod">
          <ac:chgData name="Jean-Pierre Simard" userId="09351ee9-af23-4379-a883-949fd5c14b1c" providerId="ADAL" clId="{290FA153-7B04-4222-9141-9E833EC13C6A}" dt="2022-06-27T15:26:20.482" v="587" actId="14100"/>
          <ac:picMkLst>
            <pc:docMk/>
            <pc:sldMk cId="2644073272" sldId="395"/>
            <ac:picMk id="5" creationId="{1F5E05AA-5E2F-4A70-A19B-70D255920822}"/>
          </ac:picMkLst>
        </pc:picChg>
      </pc:sldChg>
      <pc:sldChg chg="addSp delSp modSp add del mod chgLayout">
        <pc:chgData name="Jean-Pierre Simard" userId="09351ee9-af23-4379-a883-949fd5c14b1c" providerId="ADAL" clId="{290FA153-7B04-4222-9141-9E833EC13C6A}" dt="2022-06-27T15:32:26.694" v="618" actId="47"/>
        <pc:sldMkLst>
          <pc:docMk/>
          <pc:sldMk cId="3222541178" sldId="396"/>
        </pc:sldMkLst>
        <pc:spChg chg="mod ord">
          <ac:chgData name="Jean-Pierre Simard" userId="09351ee9-af23-4379-a883-949fd5c14b1c" providerId="ADAL" clId="{290FA153-7B04-4222-9141-9E833EC13C6A}" dt="2022-06-27T15:21:54.140" v="553" actId="700"/>
          <ac:spMkLst>
            <pc:docMk/>
            <pc:sldMk cId="3222541178" sldId="396"/>
            <ac:spMk id="2" creationId="{361B0AB8-3B6C-46AD-8444-D57CCAF955C2}"/>
          </ac:spMkLst>
        </pc:spChg>
        <pc:spChg chg="add del mod ord">
          <ac:chgData name="Jean-Pierre Simard" userId="09351ee9-af23-4379-a883-949fd5c14b1c" providerId="ADAL" clId="{290FA153-7B04-4222-9141-9E833EC13C6A}" dt="2022-06-27T15:27:46.753" v="599" actId="478"/>
          <ac:spMkLst>
            <pc:docMk/>
            <pc:sldMk cId="3222541178" sldId="396"/>
            <ac:spMk id="3" creationId="{7A9DE191-8E57-B3B0-2C73-8E00931CC448}"/>
          </ac:spMkLst>
        </pc:spChg>
        <pc:spChg chg="add del mod ord">
          <ac:chgData name="Jean-Pierre Simard" userId="09351ee9-af23-4379-a883-949fd5c14b1c" providerId="ADAL" clId="{290FA153-7B04-4222-9141-9E833EC13C6A}" dt="2022-06-27T15:27:49.360" v="601" actId="478"/>
          <ac:spMkLst>
            <pc:docMk/>
            <pc:sldMk cId="3222541178" sldId="396"/>
            <ac:spMk id="4" creationId="{78A3EF46-DAF8-BD73-D0F3-2ADF5B320350}"/>
          </ac:spMkLst>
        </pc:spChg>
        <pc:picChg chg="mod">
          <ac:chgData name="Jean-Pierre Simard" userId="09351ee9-af23-4379-a883-949fd5c14b1c" providerId="ADAL" clId="{290FA153-7B04-4222-9141-9E833EC13C6A}" dt="2022-06-27T15:27:55.854" v="603" actId="1076"/>
          <ac:picMkLst>
            <pc:docMk/>
            <pc:sldMk cId="3222541178" sldId="396"/>
            <ac:picMk id="5" creationId="{AB223662-9360-46F3-95E5-FA5772B17024}"/>
          </ac:picMkLst>
        </pc:picChg>
        <pc:picChg chg="mod">
          <ac:chgData name="Jean-Pierre Simard" userId="09351ee9-af23-4379-a883-949fd5c14b1c" providerId="ADAL" clId="{290FA153-7B04-4222-9141-9E833EC13C6A}" dt="2022-06-27T15:27:52.449" v="602" actId="1076"/>
          <ac:picMkLst>
            <pc:docMk/>
            <pc:sldMk cId="3222541178" sldId="396"/>
            <ac:picMk id="7" creationId="{67B4790C-D061-40DB-8657-8654891C2D5E}"/>
          </ac:picMkLst>
        </pc:picChg>
      </pc:sldChg>
      <pc:sldChg chg="addSp delSp modSp add mod modClrScheme modShow chgLayout">
        <pc:chgData name="Jean-Pierre Simard" userId="09351ee9-af23-4379-a883-949fd5c14b1c" providerId="ADAL" clId="{290FA153-7B04-4222-9141-9E833EC13C6A}" dt="2022-09-23T18:21:30.794" v="721" actId="729"/>
        <pc:sldMkLst>
          <pc:docMk/>
          <pc:sldMk cId="3190037080" sldId="398"/>
        </pc:sldMkLst>
        <pc:spChg chg="add del mod ord">
          <ac:chgData name="Jean-Pierre Simard" userId="09351ee9-af23-4379-a883-949fd5c14b1c" providerId="ADAL" clId="{290FA153-7B04-4222-9141-9E833EC13C6A}" dt="2022-06-27T15:26:57.048" v="593" actId="478"/>
          <ac:spMkLst>
            <pc:docMk/>
            <pc:sldMk cId="3190037080" sldId="398"/>
            <ac:spMk id="2" creationId="{123EFF40-0729-6A41-D9A3-AE052F19E831}"/>
          </ac:spMkLst>
        </pc:spChg>
        <pc:spChg chg="add mod">
          <ac:chgData name="Jean-Pierre Simard" userId="09351ee9-af23-4379-a883-949fd5c14b1c" providerId="ADAL" clId="{290FA153-7B04-4222-9141-9E833EC13C6A}" dt="2022-06-27T15:34:02.900" v="630" actId="207"/>
          <ac:spMkLst>
            <pc:docMk/>
            <pc:sldMk cId="3190037080" sldId="398"/>
            <ac:spMk id="4" creationId="{853A563A-A69A-8497-5995-C3EE2732667E}"/>
          </ac:spMkLst>
        </pc:spChg>
        <pc:spChg chg="mod ord">
          <ac:chgData name="Jean-Pierre Simard" userId="09351ee9-af23-4379-a883-949fd5c14b1c" providerId="ADAL" clId="{290FA153-7B04-4222-9141-9E833EC13C6A}" dt="2022-06-27T15:33:32.213" v="621" actId="27636"/>
          <ac:spMkLst>
            <pc:docMk/>
            <pc:sldMk cId="3190037080" sldId="398"/>
            <ac:spMk id="9" creationId="{9FC91432-98BC-2DFC-43DA-F428E976C0C2}"/>
          </ac:spMkLst>
        </pc:spChg>
        <pc:spChg chg="mod ord">
          <ac:chgData name="Jean-Pierre Simard" userId="09351ee9-af23-4379-a883-949fd5c14b1c" providerId="ADAL" clId="{290FA153-7B04-4222-9141-9E833EC13C6A}" dt="2022-06-27T15:27:00.511" v="594" actId="1076"/>
          <ac:spMkLst>
            <pc:docMk/>
            <pc:sldMk cId="3190037080" sldId="398"/>
            <ac:spMk id="13" creationId="{2EE93E4C-7E09-9DB3-521F-62D6F02B39C2}"/>
          </ac:spMkLst>
        </pc:spChg>
        <pc:spChg chg="del">
          <ac:chgData name="Jean-Pierre Simard" userId="09351ee9-af23-4379-a883-949fd5c14b1c" providerId="ADAL" clId="{290FA153-7B04-4222-9141-9E833EC13C6A}" dt="2022-06-27T15:27:03.129" v="595" actId="478"/>
          <ac:spMkLst>
            <pc:docMk/>
            <pc:sldMk cId="3190037080" sldId="398"/>
            <ac:spMk id="16" creationId="{A5848878-7F91-4AAF-A3E1-3B9F3D822048}"/>
          </ac:spMkLst>
        </pc:spChg>
        <pc:spChg chg="add mod">
          <ac:chgData name="Jean-Pierre Simard" userId="09351ee9-af23-4379-a883-949fd5c14b1c" providerId="ADAL" clId="{290FA153-7B04-4222-9141-9E833EC13C6A}" dt="2022-06-27T15:27:04.429" v="596"/>
          <ac:spMkLst>
            <pc:docMk/>
            <pc:sldMk cId="3190037080" sldId="398"/>
            <ac:spMk id="22" creationId="{0AC5BD82-949A-C724-3009-39B1B2A888DA}"/>
          </ac:spMkLst>
        </pc:spChg>
        <pc:picChg chg="del">
          <ac:chgData name="Jean-Pierre Simard" userId="09351ee9-af23-4379-a883-949fd5c14b1c" providerId="ADAL" clId="{290FA153-7B04-4222-9141-9E833EC13C6A}" dt="2022-06-27T15:27:03.129" v="595" actId="478"/>
          <ac:picMkLst>
            <pc:docMk/>
            <pc:sldMk cId="3190037080" sldId="398"/>
            <ac:picMk id="15" creationId="{E68A0FE8-AE83-414D-9B37-465E93B5A1D7}"/>
          </ac:picMkLst>
        </pc:picChg>
        <pc:picChg chg="add mod">
          <ac:chgData name="Jean-Pierre Simard" userId="09351ee9-af23-4379-a883-949fd5c14b1c" providerId="ADAL" clId="{290FA153-7B04-4222-9141-9E833EC13C6A}" dt="2022-06-27T15:27:04.429" v="596"/>
          <ac:picMkLst>
            <pc:docMk/>
            <pc:sldMk cId="3190037080" sldId="398"/>
            <ac:picMk id="17" creationId="{156035CF-A4D5-47D5-CAC1-A18E60B3F7AF}"/>
          </ac:picMkLst>
        </pc:picChg>
        <pc:picChg chg="add mod">
          <ac:chgData name="Jean-Pierre Simard" userId="09351ee9-af23-4379-a883-949fd5c14b1c" providerId="ADAL" clId="{290FA153-7B04-4222-9141-9E833EC13C6A}" dt="2022-06-27T15:27:04.429" v="596"/>
          <ac:picMkLst>
            <pc:docMk/>
            <pc:sldMk cId="3190037080" sldId="398"/>
            <ac:picMk id="18" creationId="{6BF84EEF-4C30-81D5-74D0-F6C8107A7D2D}"/>
          </ac:picMkLst>
        </pc:picChg>
        <pc:picChg chg="add mod">
          <ac:chgData name="Jean-Pierre Simard" userId="09351ee9-af23-4379-a883-949fd5c14b1c" providerId="ADAL" clId="{290FA153-7B04-4222-9141-9E833EC13C6A}" dt="2022-06-27T15:27:04.429" v="596"/>
          <ac:picMkLst>
            <pc:docMk/>
            <pc:sldMk cId="3190037080" sldId="398"/>
            <ac:picMk id="19" creationId="{0E3DA988-46F1-1213-9942-570D9818CBE5}"/>
          </ac:picMkLst>
        </pc:picChg>
        <pc:picChg chg="add mod">
          <ac:chgData name="Jean-Pierre Simard" userId="09351ee9-af23-4379-a883-949fd5c14b1c" providerId="ADAL" clId="{290FA153-7B04-4222-9141-9E833EC13C6A}" dt="2022-06-27T15:27:04.429" v="596"/>
          <ac:picMkLst>
            <pc:docMk/>
            <pc:sldMk cId="3190037080" sldId="398"/>
            <ac:picMk id="20" creationId="{5F2242E6-CB1C-B78C-715E-BFB703FDD951}"/>
          </ac:picMkLst>
        </pc:picChg>
        <pc:picChg chg="add mod">
          <ac:chgData name="Jean-Pierre Simard" userId="09351ee9-af23-4379-a883-949fd5c14b1c" providerId="ADAL" clId="{290FA153-7B04-4222-9141-9E833EC13C6A}" dt="2022-06-27T15:27:04.429" v="596"/>
          <ac:picMkLst>
            <pc:docMk/>
            <pc:sldMk cId="3190037080" sldId="398"/>
            <ac:picMk id="21" creationId="{FEF401A7-ECDB-2DA9-E881-2328B28FA040}"/>
          </ac:picMkLst>
        </pc:picChg>
        <pc:picChg chg="add mod">
          <ac:chgData name="Jean-Pierre Simard" userId="09351ee9-af23-4379-a883-949fd5c14b1c" providerId="ADAL" clId="{290FA153-7B04-4222-9141-9E833EC13C6A}" dt="2022-06-27T15:33:47.134" v="627" actId="14100"/>
          <ac:picMkLst>
            <pc:docMk/>
            <pc:sldMk cId="3190037080" sldId="398"/>
            <ac:picMk id="23" creationId="{90650EC8-1107-7E4D-B164-26404C8EFE44}"/>
          </ac:picMkLst>
        </pc:picChg>
        <pc:picChg chg="add mod">
          <ac:chgData name="Jean-Pierre Simard" userId="09351ee9-af23-4379-a883-949fd5c14b1c" providerId="ADAL" clId="{290FA153-7B04-4222-9141-9E833EC13C6A}" dt="2022-06-27T15:33:42.396" v="625" actId="1076"/>
          <ac:picMkLst>
            <pc:docMk/>
            <pc:sldMk cId="3190037080" sldId="398"/>
            <ac:picMk id="26" creationId="{4BCA7524-288B-B4A5-58A8-044B108D009F}"/>
          </ac:picMkLst>
        </pc:picChg>
        <pc:picChg chg="del">
          <ac:chgData name="Jean-Pierre Simard" userId="09351ee9-af23-4379-a883-949fd5c14b1c" providerId="ADAL" clId="{290FA153-7B04-4222-9141-9E833EC13C6A}" dt="2022-06-27T15:27:03.129" v="595" actId="478"/>
          <ac:picMkLst>
            <pc:docMk/>
            <pc:sldMk cId="3190037080" sldId="398"/>
            <ac:picMk id="37" creationId="{C695DB05-FEEA-4DA2-A9AA-16586A3507EB}"/>
          </ac:picMkLst>
        </pc:picChg>
        <pc:picChg chg="del">
          <ac:chgData name="Jean-Pierre Simard" userId="09351ee9-af23-4379-a883-949fd5c14b1c" providerId="ADAL" clId="{290FA153-7B04-4222-9141-9E833EC13C6A}" dt="2022-06-27T15:27:03.129" v="595" actId="478"/>
          <ac:picMkLst>
            <pc:docMk/>
            <pc:sldMk cId="3190037080" sldId="398"/>
            <ac:picMk id="3080" creationId="{BC1D4CD7-FDCD-43DD-84FC-50EF6CE24E26}"/>
          </ac:picMkLst>
        </pc:picChg>
        <pc:picChg chg="del">
          <ac:chgData name="Jean-Pierre Simard" userId="09351ee9-af23-4379-a883-949fd5c14b1c" providerId="ADAL" clId="{290FA153-7B04-4222-9141-9E833EC13C6A}" dt="2022-06-27T15:27:03.129" v="595" actId="478"/>
          <ac:picMkLst>
            <pc:docMk/>
            <pc:sldMk cId="3190037080" sldId="398"/>
            <ac:picMk id="3094" creationId="{B974AFF2-2BC7-49C9-8538-0AE3368BECF9}"/>
          </ac:picMkLst>
        </pc:picChg>
        <pc:picChg chg="del">
          <ac:chgData name="Jean-Pierre Simard" userId="09351ee9-af23-4379-a883-949fd5c14b1c" providerId="ADAL" clId="{290FA153-7B04-4222-9141-9E833EC13C6A}" dt="2022-06-27T15:27:03.129" v="595" actId="478"/>
          <ac:picMkLst>
            <pc:docMk/>
            <pc:sldMk cId="3190037080" sldId="398"/>
            <ac:picMk id="3096" creationId="{FFE2FF6B-B8C3-424D-8E11-DA151DBF50C9}"/>
          </ac:picMkLst>
        </pc:picChg>
        <pc:cxnChg chg="add mod">
          <ac:chgData name="Jean-Pierre Simard" userId="09351ee9-af23-4379-a883-949fd5c14b1c" providerId="ADAL" clId="{290FA153-7B04-4222-9141-9E833EC13C6A}" dt="2022-06-27T15:34:56.904" v="639" actId="1076"/>
          <ac:cxnSpMkLst>
            <pc:docMk/>
            <pc:sldMk cId="3190037080" sldId="398"/>
            <ac:cxnSpMk id="6" creationId="{4CB003EE-4ED2-4A6F-B5B4-4968E9BE14BC}"/>
          </ac:cxnSpMkLst>
        </pc:cxnChg>
      </pc:sldChg>
      <pc:sldChg chg="addSp modSp add mod modShow chgLayout">
        <pc:chgData name="Jean-Pierre Simard" userId="09351ee9-af23-4379-a883-949fd5c14b1c" providerId="ADAL" clId="{290FA153-7B04-4222-9141-9E833EC13C6A}" dt="2022-09-23T18:21:47.660" v="722" actId="729"/>
        <pc:sldMkLst>
          <pc:docMk/>
          <pc:sldMk cId="1613134313" sldId="399"/>
        </pc:sldMkLst>
        <pc:spChg chg="add mod ord">
          <ac:chgData name="Jean-Pierre Simard" userId="09351ee9-af23-4379-a883-949fd5c14b1c" providerId="ADAL" clId="{290FA153-7B04-4222-9141-9E833EC13C6A}" dt="2022-06-27T15:21:54.140" v="553" actId="700"/>
          <ac:spMkLst>
            <pc:docMk/>
            <pc:sldMk cId="1613134313" sldId="399"/>
            <ac:spMk id="2" creationId="{B353E133-CEF4-6172-FC21-3DC9996F990F}"/>
          </ac:spMkLst>
        </pc:spChg>
        <pc:spChg chg="mod ord">
          <ac:chgData name="Jean-Pierre Simard" userId="09351ee9-af23-4379-a883-949fd5c14b1c" providerId="ADAL" clId="{290FA153-7B04-4222-9141-9E833EC13C6A}" dt="2022-06-27T15:28:21.609" v="611" actId="20577"/>
          <ac:spMkLst>
            <pc:docMk/>
            <pc:sldMk cId="1613134313" sldId="399"/>
            <ac:spMk id="14" creationId="{D2BC29E8-6B13-40DC-B563-3B13FC9B0C1E}"/>
          </ac:spMkLst>
        </pc:spChg>
        <pc:spChg chg="mod ord">
          <ac:chgData name="Jean-Pierre Simard" userId="09351ee9-af23-4379-a883-949fd5c14b1c" providerId="ADAL" clId="{290FA153-7B04-4222-9141-9E833EC13C6A}" dt="2022-06-27T15:21:54.140" v="553" actId="700"/>
          <ac:spMkLst>
            <pc:docMk/>
            <pc:sldMk cId="1613134313" sldId="399"/>
            <ac:spMk id="26" creationId="{2FED3A82-A8E8-B353-8AA4-75C04C25206E}"/>
          </ac:spMkLst>
        </pc:spChg>
      </pc:sldChg>
      <pc:sldChg chg="addSp delSp modSp mod">
        <pc:chgData name="Jean-Pierre Simard" userId="09351ee9-af23-4379-a883-949fd5c14b1c" providerId="ADAL" clId="{290FA153-7B04-4222-9141-9E833EC13C6A}" dt="2022-05-03T17:29:33.253" v="549" actId="478"/>
        <pc:sldMkLst>
          <pc:docMk/>
          <pc:sldMk cId="2771801047" sldId="455"/>
        </pc:sldMkLst>
        <pc:picChg chg="add del mod">
          <ac:chgData name="Jean-Pierre Simard" userId="09351ee9-af23-4379-a883-949fd5c14b1c" providerId="ADAL" clId="{290FA153-7B04-4222-9141-9E833EC13C6A}" dt="2022-05-03T17:29:33.253" v="549" actId="478"/>
          <ac:picMkLst>
            <pc:docMk/>
            <pc:sldMk cId="2771801047" sldId="455"/>
            <ac:picMk id="22" creationId="{9E322F39-9405-4FFA-ACD8-EB76A67C545E}"/>
          </ac:picMkLst>
        </pc:picChg>
      </pc:sldChg>
      <pc:sldChg chg="addSp modSp mod">
        <pc:chgData name="Jean-Pierre Simard" userId="09351ee9-af23-4379-a883-949fd5c14b1c" providerId="ADAL" clId="{290FA153-7B04-4222-9141-9E833EC13C6A}" dt="2022-09-23T18:32:18.607" v="748" actId="1076"/>
        <pc:sldMkLst>
          <pc:docMk/>
          <pc:sldMk cId="1243242011" sldId="458"/>
        </pc:sldMkLst>
        <pc:spChg chg="add mod">
          <ac:chgData name="Jean-Pierre Simard" userId="09351ee9-af23-4379-a883-949fd5c14b1c" providerId="ADAL" clId="{290FA153-7B04-4222-9141-9E833EC13C6A}" dt="2022-09-23T18:32:18.607" v="748" actId="1076"/>
          <ac:spMkLst>
            <pc:docMk/>
            <pc:sldMk cId="1243242011" sldId="458"/>
            <ac:spMk id="2" creationId="{EB8F4671-E975-A695-4BB2-3785FF1625AA}"/>
          </ac:spMkLst>
        </pc:spChg>
        <pc:picChg chg="mod">
          <ac:chgData name="Jean-Pierre Simard" userId="09351ee9-af23-4379-a883-949fd5c14b1c" providerId="ADAL" clId="{290FA153-7B04-4222-9141-9E833EC13C6A}" dt="2022-03-08T20:43:03.867" v="329"/>
          <ac:picMkLst>
            <pc:docMk/>
            <pc:sldMk cId="1243242011" sldId="458"/>
            <ac:picMk id="3" creationId="{D6920584-7D84-4E7B-BD3F-6FE931879415}"/>
          </ac:picMkLst>
        </pc:picChg>
        <pc:picChg chg="mod">
          <ac:chgData name="Jean-Pierre Simard" userId="09351ee9-af23-4379-a883-949fd5c14b1c" providerId="ADAL" clId="{290FA153-7B04-4222-9141-9E833EC13C6A}" dt="2022-03-08T20:43:47.069" v="331" actId="3626"/>
          <ac:picMkLst>
            <pc:docMk/>
            <pc:sldMk cId="1243242011" sldId="458"/>
            <ac:picMk id="7" creationId="{36BDF58B-7C18-4268-BDE0-0F2764821262}"/>
          </ac:picMkLst>
        </pc:picChg>
        <pc:picChg chg="mod">
          <ac:chgData name="Jean-Pierre Simard" userId="09351ee9-af23-4379-a883-949fd5c14b1c" providerId="ADAL" clId="{290FA153-7B04-4222-9141-9E833EC13C6A}" dt="2022-03-08T20:43:56.016" v="332"/>
          <ac:picMkLst>
            <pc:docMk/>
            <pc:sldMk cId="1243242011" sldId="458"/>
            <ac:picMk id="21" creationId="{C676E511-A980-4C79-9956-E248B80161E9}"/>
          </ac:picMkLst>
        </pc:picChg>
      </pc:sldChg>
      <pc:sldChg chg="addSp delSp modSp add del mod modClrScheme chgLayout">
        <pc:chgData name="Jean-Pierre Simard" userId="09351ee9-af23-4379-a883-949fd5c14b1c" providerId="ADAL" clId="{290FA153-7B04-4222-9141-9E833EC13C6A}" dt="2022-06-27T15:29:58.793" v="615" actId="47"/>
        <pc:sldMkLst>
          <pc:docMk/>
          <pc:sldMk cId="1426318074" sldId="465"/>
        </pc:sldMkLst>
        <pc:spChg chg="add del mod ord">
          <ac:chgData name="Jean-Pierre Simard" userId="09351ee9-af23-4379-a883-949fd5c14b1c" providerId="ADAL" clId="{290FA153-7B04-4222-9141-9E833EC13C6A}" dt="2022-06-27T15:28:35.370" v="612" actId="700"/>
          <ac:spMkLst>
            <pc:docMk/>
            <pc:sldMk cId="1426318074" sldId="465"/>
            <ac:spMk id="2" creationId="{E7C1E976-AFE9-30C1-5BF9-E6CED655D31E}"/>
          </ac:spMkLst>
        </pc:spChg>
        <pc:spChg chg="add del mod ord">
          <ac:chgData name="Jean-Pierre Simard" userId="09351ee9-af23-4379-a883-949fd5c14b1c" providerId="ADAL" clId="{290FA153-7B04-4222-9141-9E833EC13C6A}" dt="2022-06-27T15:28:35.370" v="612" actId="700"/>
          <ac:spMkLst>
            <pc:docMk/>
            <pc:sldMk cId="1426318074" sldId="465"/>
            <ac:spMk id="3" creationId="{F46B1CC5-6DFF-400E-5315-D148F6BF545A}"/>
          </ac:spMkLst>
        </pc:spChg>
        <pc:spChg chg="del mod ord">
          <ac:chgData name="Jean-Pierre Simard" userId="09351ee9-af23-4379-a883-949fd5c14b1c" providerId="ADAL" clId="{290FA153-7B04-4222-9141-9E833EC13C6A}" dt="2022-06-27T15:29:55.812" v="614" actId="478"/>
          <ac:spMkLst>
            <pc:docMk/>
            <pc:sldMk cId="1426318074" sldId="465"/>
            <ac:spMk id="5" creationId="{BC8ED4BB-ADA3-48FA-A077-5BD6734D5B5E}"/>
          </ac:spMkLst>
        </pc:spChg>
        <pc:spChg chg="add mod">
          <ac:chgData name="Jean-Pierre Simard" userId="09351ee9-af23-4379-a883-949fd5c14b1c" providerId="ADAL" clId="{290FA153-7B04-4222-9141-9E833EC13C6A}" dt="2022-06-27T15:29:55.812" v="614" actId="478"/>
          <ac:spMkLst>
            <pc:docMk/>
            <pc:sldMk cId="1426318074" sldId="465"/>
            <ac:spMk id="6" creationId="{32FECAA7-8B14-6304-B1E7-E0A21D865579}"/>
          </ac:spMkLst>
        </pc:spChg>
      </pc:sldChg>
      <pc:sldChg chg="add mod modShow">
        <pc:chgData name="Jean-Pierre Simard" userId="09351ee9-af23-4379-a883-949fd5c14b1c" providerId="ADAL" clId="{290FA153-7B04-4222-9141-9E833EC13C6A}" dt="2022-09-23T18:23:01.765" v="723" actId="729"/>
        <pc:sldMkLst>
          <pc:docMk/>
          <pc:sldMk cId="342477838" sldId="471"/>
        </pc:sldMkLst>
      </pc:sldChg>
      <pc:sldChg chg="add">
        <pc:chgData name="Jean-Pierre Simard" userId="09351ee9-af23-4379-a883-949fd5c14b1c" providerId="ADAL" clId="{290FA153-7B04-4222-9141-9E833EC13C6A}" dt="2022-06-27T15:38:57.555" v="675"/>
        <pc:sldMkLst>
          <pc:docMk/>
          <pc:sldMk cId="878283300" sldId="472"/>
        </pc:sldMkLst>
      </pc:sldChg>
      <pc:sldChg chg="addSp delSp modSp add mod chgLayout">
        <pc:chgData name="Jean-Pierre Simard" userId="09351ee9-af23-4379-a883-949fd5c14b1c" providerId="ADAL" clId="{290FA153-7B04-4222-9141-9E833EC13C6A}" dt="2022-06-27T15:28:17.130" v="610" actId="1076"/>
        <pc:sldMkLst>
          <pc:docMk/>
          <pc:sldMk cId="2168611805" sldId="474"/>
        </pc:sldMkLst>
        <pc:spChg chg="mod ord">
          <ac:chgData name="Jean-Pierre Simard" userId="09351ee9-af23-4379-a883-949fd5c14b1c" providerId="ADAL" clId="{290FA153-7B04-4222-9141-9E833EC13C6A}" dt="2022-06-27T15:28:17.130" v="610" actId="1076"/>
          <ac:spMkLst>
            <pc:docMk/>
            <pc:sldMk cId="2168611805" sldId="474"/>
            <ac:spMk id="2" creationId="{FA0FAE26-2159-4195-9528-A59C0AEC6EAB}"/>
          </ac:spMkLst>
        </pc:spChg>
        <pc:spChg chg="mod ord">
          <ac:chgData name="Jean-Pierre Simard" userId="09351ee9-af23-4379-a883-949fd5c14b1c" providerId="ADAL" clId="{290FA153-7B04-4222-9141-9E833EC13C6A}" dt="2022-06-27T15:28:12.505" v="609" actId="20577"/>
          <ac:spMkLst>
            <pc:docMk/>
            <pc:sldMk cId="2168611805" sldId="474"/>
            <ac:spMk id="3" creationId="{C2D9C481-2675-4F3E-9C58-E0CF3BE2ABBC}"/>
          </ac:spMkLst>
        </pc:spChg>
        <pc:spChg chg="add del mod ord">
          <ac:chgData name="Jean-Pierre Simard" userId="09351ee9-af23-4379-a883-949fd5c14b1c" providerId="ADAL" clId="{290FA153-7B04-4222-9141-9E833EC13C6A}" dt="2022-06-27T15:28:00.425" v="604" actId="478"/>
          <ac:spMkLst>
            <pc:docMk/>
            <pc:sldMk cId="2168611805" sldId="474"/>
            <ac:spMk id="4" creationId="{294FD4B7-32F8-6E9E-533A-DA86A29F7EF9}"/>
          </ac:spMkLst>
        </pc:spChg>
      </pc:sldChg>
      <pc:sldChg chg="addSp modSp new mod">
        <pc:chgData name="Jean-Pierre Simard" userId="09351ee9-af23-4379-a883-949fd5c14b1c" providerId="ADAL" clId="{290FA153-7B04-4222-9141-9E833EC13C6A}" dt="2022-03-23T14:05:08.328" v="425" actId="20577"/>
        <pc:sldMkLst>
          <pc:docMk/>
          <pc:sldMk cId="1029678288" sldId="2147348078"/>
        </pc:sldMkLst>
        <pc:spChg chg="mod ord">
          <ac:chgData name="Jean-Pierre Simard" userId="09351ee9-af23-4379-a883-949fd5c14b1c" providerId="ADAL" clId="{290FA153-7B04-4222-9141-9E833EC13C6A}" dt="2022-03-23T14:05:08.328" v="425" actId="20577"/>
          <ac:spMkLst>
            <pc:docMk/>
            <pc:sldMk cId="1029678288" sldId="2147348078"/>
            <ac:spMk id="2" creationId="{996D052F-5CF3-4FF0-9757-C64D4DB9AEED}"/>
          </ac:spMkLst>
        </pc:spChg>
        <pc:picChg chg="add mod modCrop">
          <ac:chgData name="Jean-Pierre Simard" userId="09351ee9-af23-4379-a883-949fd5c14b1c" providerId="ADAL" clId="{290FA153-7B04-4222-9141-9E833EC13C6A}" dt="2022-03-23T14:04:56.811" v="416" actId="1076"/>
          <ac:picMkLst>
            <pc:docMk/>
            <pc:sldMk cId="1029678288" sldId="2147348078"/>
            <ac:picMk id="4" creationId="{EE54C6D4-27DD-42E2-B608-1E867FF91173}"/>
          </ac:picMkLst>
        </pc:picChg>
      </pc:sldChg>
      <pc:sldChg chg="modSp add mod modClrScheme chgLayout">
        <pc:chgData name="Jean-Pierre Simard" userId="09351ee9-af23-4379-a883-949fd5c14b1c" providerId="ADAL" clId="{290FA153-7B04-4222-9141-9E833EC13C6A}" dt="2022-04-06T13:42:45.543" v="471" actId="20577"/>
        <pc:sldMkLst>
          <pc:docMk/>
          <pc:sldMk cId="3541340354" sldId="2147348079"/>
        </pc:sldMkLst>
        <pc:spChg chg="mod">
          <ac:chgData name="Jean-Pierre Simard" userId="09351ee9-af23-4379-a883-949fd5c14b1c" providerId="ADAL" clId="{290FA153-7B04-4222-9141-9E833EC13C6A}" dt="2022-04-06T13:42:45.543" v="471" actId="20577"/>
          <ac:spMkLst>
            <pc:docMk/>
            <pc:sldMk cId="3541340354" sldId="2147348079"/>
            <ac:spMk id="42" creationId="{9BAC4EFD-1533-4BF3-9786-DE286C79BC05}"/>
          </ac:spMkLst>
        </pc:spChg>
        <pc:spChg chg="mod">
          <ac:chgData name="Jean-Pierre Simard" userId="09351ee9-af23-4379-a883-949fd5c14b1c" providerId="ADAL" clId="{290FA153-7B04-4222-9141-9E833EC13C6A}" dt="2022-04-06T13:11:29.444" v="451" actId="1035"/>
          <ac:spMkLst>
            <pc:docMk/>
            <pc:sldMk cId="3541340354" sldId="2147348079"/>
            <ac:spMk id="46" creationId="{367D3861-5740-47C0-85D1-61856D6F007E}"/>
          </ac:spMkLst>
        </pc:spChg>
        <pc:spChg chg="mod">
          <ac:chgData name="Jean-Pierre Simard" userId="09351ee9-af23-4379-a883-949fd5c14b1c" providerId="ADAL" clId="{290FA153-7B04-4222-9141-9E833EC13C6A}" dt="2022-04-06T13:11:29.444" v="451" actId="1035"/>
          <ac:spMkLst>
            <pc:docMk/>
            <pc:sldMk cId="3541340354" sldId="2147348079"/>
            <ac:spMk id="51" creationId="{41443FF3-FD0E-498C-9906-A8070127F2C8}"/>
          </ac:spMkLst>
        </pc:spChg>
        <pc:spChg chg="mod">
          <ac:chgData name="Jean-Pierre Simard" userId="09351ee9-af23-4379-a883-949fd5c14b1c" providerId="ADAL" clId="{290FA153-7B04-4222-9141-9E833EC13C6A}" dt="2022-04-06T13:11:29.444" v="451" actId="1035"/>
          <ac:spMkLst>
            <pc:docMk/>
            <pc:sldMk cId="3541340354" sldId="2147348079"/>
            <ac:spMk id="52" creationId="{981156C7-AB55-4AB9-A2E2-3E457FF9F302}"/>
          </ac:spMkLst>
        </pc:spChg>
        <pc:spChg chg="mod">
          <ac:chgData name="Jean-Pierre Simard" userId="09351ee9-af23-4379-a883-949fd5c14b1c" providerId="ADAL" clId="{290FA153-7B04-4222-9141-9E833EC13C6A}" dt="2022-04-06T13:11:29.444" v="451" actId="1035"/>
          <ac:spMkLst>
            <pc:docMk/>
            <pc:sldMk cId="3541340354" sldId="2147348079"/>
            <ac:spMk id="53" creationId="{52036ED7-A1BA-4061-8B64-EB38FAB9682D}"/>
          </ac:spMkLst>
        </pc:spChg>
      </pc:sldChg>
      <pc:sldChg chg="addSp delSp modSp new mod">
        <pc:chgData name="Jean-Pierre Simard" userId="09351ee9-af23-4379-a883-949fd5c14b1c" providerId="ADAL" clId="{290FA153-7B04-4222-9141-9E833EC13C6A}" dt="2022-05-03T16:09:30.466" v="547" actId="14100"/>
        <pc:sldMkLst>
          <pc:docMk/>
          <pc:sldMk cId="1124164287" sldId="2147348080"/>
        </pc:sldMkLst>
        <pc:spChg chg="del mod">
          <ac:chgData name="Jean-Pierre Simard" userId="09351ee9-af23-4379-a883-949fd5c14b1c" providerId="ADAL" clId="{290FA153-7B04-4222-9141-9E833EC13C6A}" dt="2022-05-03T16:08:26.231" v="542" actId="478"/>
          <ac:spMkLst>
            <pc:docMk/>
            <pc:sldMk cId="1124164287" sldId="2147348080"/>
            <ac:spMk id="2" creationId="{EE139A88-3F8D-444E-9F10-53345C06D2A7}"/>
          </ac:spMkLst>
        </pc:spChg>
        <pc:spChg chg="del">
          <ac:chgData name="Jean-Pierre Simard" userId="09351ee9-af23-4379-a883-949fd5c14b1c" providerId="ADAL" clId="{290FA153-7B04-4222-9141-9E833EC13C6A}" dt="2022-05-03T16:04:20.284" v="494" actId="478"/>
          <ac:spMkLst>
            <pc:docMk/>
            <pc:sldMk cId="1124164287" sldId="2147348080"/>
            <ac:spMk id="3" creationId="{258D2FB8-84BD-4C38-9EA6-43E540CFB67F}"/>
          </ac:spMkLst>
        </pc:spChg>
        <pc:picChg chg="add del mod">
          <ac:chgData name="Jean-Pierre Simard" userId="09351ee9-af23-4379-a883-949fd5c14b1c" providerId="ADAL" clId="{290FA153-7B04-4222-9141-9E833EC13C6A}" dt="2022-05-03T16:04:28.113" v="495" actId="478"/>
          <ac:picMkLst>
            <pc:docMk/>
            <pc:sldMk cId="1124164287" sldId="2147348080"/>
            <ac:picMk id="4" creationId="{71B3762D-0073-41CA-94B7-90393AF46924}"/>
          </ac:picMkLst>
        </pc:picChg>
        <pc:picChg chg="add del mod">
          <ac:chgData name="Jean-Pierre Simard" userId="09351ee9-af23-4379-a883-949fd5c14b1c" providerId="ADAL" clId="{290FA153-7B04-4222-9141-9E833EC13C6A}" dt="2022-05-03T16:05:05.207" v="505" actId="478"/>
          <ac:picMkLst>
            <pc:docMk/>
            <pc:sldMk cId="1124164287" sldId="2147348080"/>
            <ac:picMk id="5" creationId="{D4D613D1-F4FE-42BD-B1FA-F1E6BB03FF72}"/>
          </ac:picMkLst>
        </pc:picChg>
        <pc:picChg chg="add del mod">
          <ac:chgData name="Jean-Pierre Simard" userId="09351ee9-af23-4379-a883-949fd5c14b1c" providerId="ADAL" clId="{290FA153-7B04-4222-9141-9E833EC13C6A}" dt="2022-05-03T16:05:05.207" v="505" actId="478"/>
          <ac:picMkLst>
            <pc:docMk/>
            <pc:sldMk cId="1124164287" sldId="2147348080"/>
            <ac:picMk id="6" creationId="{CC897DDA-9512-469A-AB4D-BE1812BD442C}"/>
          </ac:picMkLst>
        </pc:picChg>
        <pc:picChg chg="add del mod">
          <ac:chgData name="Jean-Pierre Simard" userId="09351ee9-af23-4379-a883-949fd5c14b1c" providerId="ADAL" clId="{290FA153-7B04-4222-9141-9E833EC13C6A}" dt="2022-05-03T16:05:05.207" v="505" actId="478"/>
          <ac:picMkLst>
            <pc:docMk/>
            <pc:sldMk cId="1124164287" sldId="2147348080"/>
            <ac:picMk id="7" creationId="{AE6F0685-FAE4-4651-A5A8-F4816F80FD93}"/>
          </ac:picMkLst>
        </pc:picChg>
        <pc:picChg chg="add del mod">
          <ac:chgData name="Jean-Pierre Simard" userId="09351ee9-af23-4379-a883-949fd5c14b1c" providerId="ADAL" clId="{290FA153-7B04-4222-9141-9E833EC13C6A}" dt="2022-05-03T16:05:05.207" v="505" actId="478"/>
          <ac:picMkLst>
            <pc:docMk/>
            <pc:sldMk cId="1124164287" sldId="2147348080"/>
            <ac:picMk id="8" creationId="{3C2D01F7-AC40-4223-AAD2-7E12282A8F17}"/>
          </ac:picMkLst>
        </pc:picChg>
        <pc:picChg chg="add mod">
          <ac:chgData name="Jean-Pierre Simard" userId="09351ee9-af23-4379-a883-949fd5c14b1c" providerId="ADAL" clId="{290FA153-7B04-4222-9141-9E833EC13C6A}" dt="2022-05-03T16:08:28.501" v="543" actId="1076"/>
          <ac:picMkLst>
            <pc:docMk/>
            <pc:sldMk cId="1124164287" sldId="2147348080"/>
            <ac:picMk id="10" creationId="{8A7A685A-42F8-4257-8473-429C3D2558BD}"/>
          </ac:picMkLst>
        </pc:picChg>
        <pc:picChg chg="add mod">
          <ac:chgData name="Jean-Pierre Simard" userId="09351ee9-af23-4379-a883-949fd5c14b1c" providerId="ADAL" clId="{290FA153-7B04-4222-9141-9E833EC13C6A}" dt="2022-05-03T16:08:31.663" v="544" actId="1076"/>
          <ac:picMkLst>
            <pc:docMk/>
            <pc:sldMk cId="1124164287" sldId="2147348080"/>
            <ac:picMk id="12" creationId="{F30CAAD0-238C-4239-B599-873ABDAF0C14}"/>
          </ac:picMkLst>
        </pc:picChg>
        <pc:picChg chg="add mod">
          <ac:chgData name="Jean-Pierre Simard" userId="09351ee9-af23-4379-a883-949fd5c14b1c" providerId="ADAL" clId="{290FA153-7B04-4222-9141-9E833EC13C6A}" dt="2022-05-03T16:08:34.803" v="545" actId="1076"/>
          <ac:picMkLst>
            <pc:docMk/>
            <pc:sldMk cId="1124164287" sldId="2147348080"/>
            <ac:picMk id="14" creationId="{24582360-E93A-4320-8E00-64ABED8EBB18}"/>
          </ac:picMkLst>
        </pc:picChg>
        <pc:picChg chg="add mod">
          <ac:chgData name="Jean-Pierre Simard" userId="09351ee9-af23-4379-a883-949fd5c14b1c" providerId="ADAL" clId="{290FA153-7B04-4222-9141-9E833EC13C6A}" dt="2022-05-03T16:09:30.466" v="547" actId="14100"/>
          <ac:picMkLst>
            <pc:docMk/>
            <pc:sldMk cId="1124164287" sldId="2147348080"/>
            <ac:picMk id="16" creationId="{BC34C444-96D4-42E6-9A44-3488C3C604F8}"/>
          </ac:picMkLst>
        </pc:picChg>
      </pc:sldChg>
      <pc:sldMasterChg chg="delSldLayout modSldLayout">
        <pc:chgData name="Jean-Pierre Simard" userId="09351ee9-af23-4379-a883-949fd5c14b1c" providerId="ADAL" clId="{290FA153-7B04-4222-9141-9E833EC13C6A}" dt="2022-06-27T15:29:58.793" v="615" actId="47"/>
        <pc:sldMasterMkLst>
          <pc:docMk/>
          <pc:sldMasterMk cId="0" sldId="2147483648"/>
        </pc:sldMasterMkLst>
        <pc:sldLayoutChg chg="addSp delSp modSp mod">
          <pc:chgData name="Jean-Pierre Simard" userId="09351ee9-af23-4379-a883-949fd5c14b1c" providerId="ADAL" clId="{290FA153-7B04-4222-9141-9E833EC13C6A}" dt="2022-06-27T15:25:38.225" v="579"/>
          <pc:sldLayoutMkLst>
            <pc:docMk/>
            <pc:sldMasterMk cId="0" sldId="2147483648"/>
            <pc:sldLayoutMk cId="855569090" sldId="2147483668"/>
          </pc:sldLayoutMkLst>
          <pc:spChg chg="mod">
            <ac:chgData name="Jean-Pierre Simard" userId="09351ee9-af23-4379-a883-949fd5c14b1c" providerId="ADAL" clId="{290FA153-7B04-4222-9141-9E833EC13C6A}" dt="2022-06-27T15:24:10.764" v="568" actId="207"/>
            <ac:spMkLst>
              <pc:docMk/>
              <pc:sldMasterMk cId="0" sldId="2147483648"/>
              <pc:sldLayoutMk cId="855569090" sldId="2147483668"/>
              <ac:spMk id="2" creationId="{EB007E7A-F263-4328-853A-2500F93E5F6F}"/>
            </ac:spMkLst>
          </pc:spChg>
          <pc:spChg chg="mod">
            <ac:chgData name="Jean-Pierre Simard" userId="09351ee9-af23-4379-a883-949fd5c14b1c" providerId="ADAL" clId="{290FA153-7B04-4222-9141-9E833EC13C6A}" dt="2022-06-27T15:24:02.530" v="567" actId="2085"/>
            <ac:spMkLst>
              <pc:docMk/>
              <pc:sldMasterMk cId="0" sldId="2147483648"/>
              <pc:sldLayoutMk cId="855569090" sldId="2147483668"/>
              <ac:spMk id="3" creationId="{D505DC52-7FCF-4547-82C5-338E52926E53}"/>
            </ac:spMkLst>
          </pc:spChg>
          <pc:spChg chg="mod">
            <ac:chgData name="Jean-Pierre Simard" userId="09351ee9-af23-4379-a883-949fd5c14b1c" providerId="ADAL" clId="{290FA153-7B04-4222-9141-9E833EC13C6A}" dt="2022-06-27T15:24:02.530" v="567" actId="2085"/>
            <ac:spMkLst>
              <pc:docMk/>
              <pc:sldMasterMk cId="0" sldId="2147483648"/>
              <pc:sldLayoutMk cId="855569090" sldId="2147483668"/>
              <ac:spMk id="7" creationId="{285A9E79-7084-4177-8D46-28762B3A2C6C}"/>
            </ac:spMkLst>
          </pc:spChg>
          <pc:spChg chg="mod">
            <ac:chgData name="Jean-Pierre Simard" userId="09351ee9-af23-4379-a883-949fd5c14b1c" providerId="ADAL" clId="{290FA153-7B04-4222-9141-9E833EC13C6A}" dt="2022-06-27T15:23:18.450" v="559" actId="2711"/>
            <ac:spMkLst>
              <pc:docMk/>
              <pc:sldMasterMk cId="0" sldId="2147483648"/>
              <pc:sldLayoutMk cId="855569090" sldId="2147483668"/>
              <ac:spMk id="9" creationId="{F7FF214A-D0D5-4EBC-AA04-96C4E00BEE6E}"/>
            </ac:spMkLst>
          </pc:spChg>
          <pc:picChg chg="del">
            <ac:chgData name="Jean-Pierre Simard" userId="09351ee9-af23-4379-a883-949fd5c14b1c" providerId="ADAL" clId="{290FA153-7B04-4222-9141-9E833EC13C6A}" dt="2022-06-27T15:23:13" v="558" actId="478"/>
            <ac:picMkLst>
              <pc:docMk/>
              <pc:sldMasterMk cId="0" sldId="2147483648"/>
              <pc:sldLayoutMk cId="855569090" sldId="2147483668"/>
              <ac:picMk id="8" creationId="{7E39210C-8273-4159-AA0A-1EF83C4EB5B2}"/>
            </ac:picMkLst>
          </pc:picChg>
          <pc:picChg chg="add mod">
            <ac:chgData name="Jean-Pierre Simard" userId="09351ee9-af23-4379-a883-949fd5c14b1c" providerId="ADAL" clId="{290FA153-7B04-4222-9141-9E833EC13C6A}" dt="2022-06-27T15:25:38.225" v="579"/>
            <ac:picMkLst>
              <pc:docMk/>
              <pc:sldMasterMk cId="0" sldId="2147483648"/>
              <pc:sldLayoutMk cId="855569090" sldId="2147483668"/>
              <ac:picMk id="10" creationId="{0374FE27-444A-4CCB-CC88-B81406BB5B23}"/>
            </ac:picMkLst>
          </pc:picChg>
          <pc:picChg chg="add mod">
            <ac:chgData name="Jean-Pierre Simard" userId="09351ee9-af23-4379-a883-949fd5c14b1c" providerId="ADAL" clId="{290FA153-7B04-4222-9141-9E833EC13C6A}" dt="2022-06-27T15:25:38.225" v="579"/>
            <ac:picMkLst>
              <pc:docMk/>
              <pc:sldMasterMk cId="0" sldId="2147483648"/>
              <pc:sldLayoutMk cId="855569090" sldId="2147483668"/>
              <ac:picMk id="11" creationId="{2509056B-2555-A055-0D16-77A5915EA4D4}"/>
            </ac:picMkLst>
          </pc:picChg>
        </pc:sldLayoutChg>
        <pc:sldLayoutChg chg="addSp delSp modSp mod">
          <pc:chgData name="Jean-Pierre Simard" userId="09351ee9-af23-4379-a883-949fd5c14b1c" providerId="ADAL" clId="{290FA153-7B04-4222-9141-9E833EC13C6A}" dt="2022-06-27T15:25:23.135" v="578" actId="1076"/>
          <pc:sldLayoutMkLst>
            <pc:docMk/>
            <pc:sldMasterMk cId="0" sldId="2147483648"/>
            <pc:sldLayoutMk cId="2045860491" sldId="2147483669"/>
          </pc:sldLayoutMkLst>
          <pc:spChg chg="mod">
            <ac:chgData name="Jean-Pierre Simard" userId="09351ee9-af23-4379-a883-949fd5c14b1c" providerId="ADAL" clId="{290FA153-7B04-4222-9141-9E833EC13C6A}" dt="2022-06-27T15:24:19.002" v="569" actId="207"/>
            <ac:spMkLst>
              <pc:docMk/>
              <pc:sldMasterMk cId="0" sldId="2147483648"/>
              <pc:sldLayoutMk cId="2045860491" sldId="2147483669"/>
              <ac:spMk id="2" creationId="{EB007E7A-F263-4328-853A-2500F93E5F6F}"/>
            </ac:spMkLst>
          </pc:spChg>
          <pc:spChg chg="mod">
            <ac:chgData name="Jean-Pierre Simard" userId="09351ee9-af23-4379-a883-949fd5c14b1c" providerId="ADAL" clId="{290FA153-7B04-4222-9141-9E833EC13C6A}" dt="2022-06-27T15:23:52.362" v="564" actId="2085"/>
            <ac:spMkLst>
              <pc:docMk/>
              <pc:sldMasterMk cId="0" sldId="2147483648"/>
              <pc:sldLayoutMk cId="2045860491" sldId="2147483669"/>
              <ac:spMk id="3" creationId="{D505DC52-7FCF-4547-82C5-338E52926E53}"/>
            </ac:spMkLst>
          </pc:spChg>
          <pc:spChg chg="mod">
            <ac:chgData name="Jean-Pierre Simard" userId="09351ee9-af23-4379-a883-949fd5c14b1c" providerId="ADAL" clId="{290FA153-7B04-4222-9141-9E833EC13C6A}" dt="2022-06-27T15:23:55.124" v="565" actId="2085"/>
            <ac:spMkLst>
              <pc:docMk/>
              <pc:sldMasterMk cId="0" sldId="2147483648"/>
              <pc:sldLayoutMk cId="2045860491" sldId="2147483669"/>
              <ac:spMk id="6" creationId="{57D8E839-A14C-4DB6-BCCE-2FED11857E3D}"/>
            </ac:spMkLst>
          </pc:spChg>
          <pc:spChg chg="mod">
            <ac:chgData name="Jean-Pierre Simard" userId="09351ee9-af23-4379-a883-949fd5c14b1c" providerId="ADAL" clId="{290FA153-7B04-4222-9141-9E833EC13C6A}" dt="2022-06-27T15:23:49.120" v="563" actId="2085"/>
            <ac:spMkLst>
              <pc:docMk/>
              <pc:sldMasterMk cId="0" sldId="2147483648"/>
              <pc:sldLayoutMk cId="2045860491" sldId="2147483669"/>
              <ac:spMk id="7" creationId="{285A9E79-7084-4177-8D46-28762B3A2C6C}"/>
            </ac:spMkLst>
          </pc:spChg>
          <pc:picChg chg="del">
            <ac:chgData name="Jean-Pierre Simard" userId="09351ee9-af23-4379-a883-949fd5c14b1c" providerId="ADAL" clId="{290FA153-7B04-4222-9141-9E833EC13C6A}" dt="2022-06-27T15:22:38.673" v="555" actId="478"/>
            <ac:picMkLst>
              <pc:docMk/>
              <pc:sldMasterMk cId="0" sldId="2147483648"/>
              <pc:sldLayoutMk cId="2045860491" sldId="2147483669"/>
              <ac:picMk id="8" creationId="{036E5157-CF13-4572-BF78-693042B591C3}"/>
            </ac:picMkLst>
          </pc:picChg>
          <pc:picChg chg="add mod">
            <ac:chgData name="Jean-Pierre Simard" userId="09351ee9-af23-4379-a883-949fd5c14b1c" providerId="ADAL" clId="{290FA153-7B04-4222-9141-9E833EC13C6A}" dt="2022-06-27T15:25:23.135" v="578" actId="1076"/>
            <ac:picMkLst>
              <pc:docMk/>
              <pc:sldMasterMk cId="0" sldId="2147483648"/>
              <pc:sldLayoutMk cId="2045860491" sldId="2147483669"/>
              <ac:picMk id="9" creationId="{B2D2CB99-606E-619A-8708-EF8B7CD09728}"/>
            </ac:picMkLst>
          </pc:picChg>
          <pc:picChg chg="add mod">
            <ac:chgData name="Jean-Pierre Simard" userId="09351ee9-af23-4379-a883-949fd5c14b1c" providerId="ADAL" clId="{290FA153-7B04-4222-9141-9E833EC13C6A}" dt="2022-06-27T15:25:19.574" v="577" actId="1076"/>
            <ac:picMkLst>
              <pc:docMk/>
              <pc:sldMasterMk cId="0" sldId="2147483648"/>
              <pc:sldLayoutMk cId="2045860491" sldId="2147483669"/>
              <ac:picMk id="10" creationId="{F21B271F-B41F-533D-1833-63FA14BBF3B0}"/>
            </ac:picMkLst>
          </pc:picChg>
        </pc:sldLayoutChg>
        <pc:sldLayoutChg chg="delSp del mod">
          <pc:chgData name="Jean-Pierre Simard" userId="09351ee9-af23-4379-a883-949fd5c14b1c" providerId="ADAL" clId="{290FA153-7B04-4222-9141-9E833EC13C6A}" dt="2022-06-27T15:29:58.793" v="615" actId="47"/>
          <pc:sldLayoutMkLst>
            <pc:docMk/>
            <pc:sldMasterMk cId="0" sldId="2147483648"/>
            <pc:sldLayoutMk cId="1024944787" sldId="2147483670"/>
          </pc:sldLayoutMkLst>
          <pc:picChg chg="del">
            <ac:chgData name="Jean-Pierre Simard" userId="09351ee9-af23-4379-a883-949fd5c14b1c" providerId="ADAL" clId="{290FA153-7B04-4222-9141-9E833EC13C6A}" dt="2022-06-27T15:29:20.697" v="613" actId="478"/>
            <ac:picMkLst>
              <pc:docMk/>
              <pc:sldMasterMk cId="0" sldId="2147483648"/>
              <pc:sldLayoutMk cId="1024944787" sldId="2147483670"/>
              <ac:picMk id="6" creationId="{199E35BD-96A5-4402-8D09-721CDDEB094C}"/>
            </ac:picMkLst>
          </pc:picChg>
        </pc:sldLayoutChg>
      </pc:sldMasterChg>
    </pc:docChg>
  </pc:docChgLst>
  <pc:docChgLst>
    <pc:chgData name="Marie-Pier  Lemieux" userId="f1698709-74b2-4d9e-aa2e-21638b9dc452" providerId="ADAL" clId="{6AC936AE-6B0B-41CF-9929-A20323D32331}"/>
    <pc:docChg chg="custSel addSld delSld modSld modSection">
      <pc:chgData name="Marie-Pier  Lemieux" userId="f1698709-74b2-4d9e-aa2e-21638b9dc452" providerId="ADAL" clId="{6AC936AE-6B0B-41CF-9929-A20323D32331}" dt="2022-11-15T14:22:14.308" v="82" actId="2696"/>
      <pc:docMkLst>
        <pc:docMk/>
      </pc:docMkLst>
      <pc:sldChg chg="delSp modSp mod">
        <pc:chgData name="Marie-Pier  Lemieux" userId="f1698709-74b2-4d9e-aa2e-21638b9dc452" providerId="ADAL" clId="{6AC936AE-6B0B-41CF-9929-A20323D32331}" dt="2022-11-10T16:27:23.029" v="46" actId="1076"/>
        <pc:sldMkLst>
          <pc:docMk/>
          <pc:sldMk cId="1206562005" sldId="344"/>
        </pc:sldMkLst>
        <pc:spChg chg="del mod">
          <ac:chgData name="Marie-Pier  Lemieux" userId="f1698709-74b2-4d9e-aa2e-21638b9dc452" providerId="ADAL" clId="{6AC936AE-6B0B-41CF-9929-A20323D32331}" dt="2022-11-10T16:24:28.930" v="45" actId="478"/>
          <ac:spMkLst>
            <pc:docMk/>
            <pc:sldMk cId="1206562005" sldId="344"/>
            <ac:spMk id="6" creationId="{2B4AFD15-71DB-45E3-8798-8C6ED80D90BE}"/>
          </ac:spMkLst>
        </pc:spChg>
        <pc:picChg chg="mod">
          <ac:chgData name="Marie-Pier  Lemieux" userId="f1698709-74b2-4d9e-aa2e-21638b9dc452" providerId="ADAL" clId="{6AC936AE-6B0B-41CF-9929-A20323D32331}" dt="2022-11-10T16:27:23.029" v="46" actId="1076"/>
          <ac:picMkLst>
            <pc:docMk/>
            <pc:sldMk cId="1206562005" sldId="344"/>
            <ac:picMk id="5" creationId="{D4730086-6FD4-4500-B5EF-FF38282FBE58}"/>
          </ac:picMkLst>
        </pc:picChg>
        <pc:picChg chg="del">
          <ac:chgData name="Marie-Pier  Lemieux" userId="f1698709-74b2-4d9e-aa2e-21638b9dc452" providerId="ADAL" clId="{6AC936AE-6B0B-41CF-9929-A20323D32331}" dt="2022-11-10T16:24:26.478" v="43" actId="478"/>
          <ac:picMkLst>
            <pc:docMk/>
            <pc:sldMk cId="1206562005" sldId="344"/>
            <ac:picMk id="7" creationId="{53ACF77F-4B9B-45C8-B0B0-7A97082E2BE9}"/>
          </ac:picMkLst>
        </pc:picChg>
      </pc:sldChg>
      <pc:sldChg chg="addSp delSp modSp new mod">
        <pc:chgData name="Marie-Pier  Lemieux" userId="f1698709-74b2-4d9e-aa2e-21638b9dc452" providerId="ADAL" clId="{6AC936AE-6B0B-41CF-9929-A20323D32331}" dt="2022-11-04T17:51:18.336" v="42" actId="1076"/>
        <pc:sldMkLst>
          <pc:docMk/>
          <pc:sldMk cId="430377493" sldId="2147348079"/>
        </pc:sldMkLst>
        <pc:spChg chg="del mod">
          <ac:chgData name="Marie-Pier  Lemieux" userId="f1698709-74b2-4d9e-aa2e-21638b9dc452" providerId="ADAL" clId="{6AC936AE-6B0B-41CF-9929-A20323D32331}" dt="2022-11-03T17:05:32.922" v="2" actId="478"/>
          <ac:spMkLst>
            <pc:docMk/>
            <pc:sldMk cId="430377493" sldId="2147348079"/>
            <ac:spMk id="2" creationId="{B0A42201-4B6D-9742-63A0-36EFF2D5BA92}"/>
          </ac:spMkLst>
        </pc:spChg>
        <pc:spChg chg="del">
          <ac:chgData name="Marie-Pier  Lemieux" userId="f1698709-74b2-4d9e-aa2e-21638b9dc452" providerId="ADAL" clId="{6AC936AE-6B0B-41CF-9929-A20323D32331}" dt="2022-11-03T17:05:36.257" v="3" actId="478"/>
          <ac:spMkLst>
            <pc:docMk/>
            <pc:sldMk cId="430377493" sldId="2147348079"/>
            <ac:spMk id="3" creationId="{A8939935-0359-B05B-926F-3875F50AFF70}"/>
          </ac:spMkLst>
        </pc:spChg>
        <pc:picChg chg="add mod">
          <ac:chgData name="Marie-Pier  Lemieux" userId="f1698709-74b2-4d9e-aa2e-21638b9dc452" providerId="ADAL" clId="{6AC936AE-6B0B-41CF-9929-A20323D32331}" dt="2022-11-04T17:51:18.336" v="42" actId="1076"/>
          <ac:picMkLst>
            <pc:docMk/>
            <pc:sldMk cId="430377493" sldId="2147348079"/>
            <ac:picMk id="3" creationId="{1B4AA902-B060-B3F6-614E-15D8434BBF7A}"/>
          </ac:picMkLst>
        </pc:picChg>
        <pc:picChg chg="add del mod">
          <ac:chgData name="Marie-Pier  Lemieux" userId="f1698709-74b2-4d9e-aa2e-21638b9dc452" providerId="ADAL" clId="{6AC936AE-6B0B-41CF-9929-A20323D32331}" dt="2022-11-03T17:08:42.145" v="32" actId="478"/>
          <ac:picMkLst>
            <pc:docMk/>
            <pc:sldMk cId="430377493" sldId="2147348079"/>
            <ac:picMk id="5" creationId="{9B1B5884-0B7C-3D63-838B-E282BFB82D5D}"/>
          </ac:picMkLst>
        </pc:picChg>
        <pc:picChg chg="add del mod">
          <ac:chgData name="Marie-Pier  Lemieux" userId="f1698709-74b2-4d9e-aa2e-21638b9dc452" providerId="ADAL" clId="{6AC936AE-6B0B-41CF-9929-A20323D32331}" dt="2022-11-04T17:50:52.862" v="39" actId="478"/>
          <ac:picMkLst>
            <pc:docMk/>
            <pc:sldMk cId="430377493" sldId="2147348079"/>
            <ac:picMk id="7" creationId="{296D46AF-A706-765B-4696-434F0E22F7C2}"/>
          </ac:picMkLst>
        </pc:picChg>
      </pc:sldChg>
      <pc:sldChg chg="modSp new del mod">
        <pc:chgData name="Marie-Pier  Lemieux" userId="f1698709-74b2-4d9e-aa2e-21638b9dc452" providerId="ADAL" clId="{6AC936AE-6B0B-41CF-9929-A20323D32331}" dt="2022-11-15T14:22:14.308" v="82" actId="2696"/>
        <pc:sldMkLst>
          <pc:docMk/>
          <pc:sldMk cId="3117975948" sldId="2147348080"/>
        </pc:sldMkLst>
        <pc:spChg chg="mod">
          <ac:chgData name="Marie-Pier  Lemieux" userId="f1698709-74b2-4d9e-aa2e-21638b9dc452" providerId="ADAL" clId="{6AC936AE-6B0B-41CF-9929-A20323D32331}" dt="2022-11-15T14:22:07.660" v="81" actId="6549"/>
          <ac:spMkLst>
            <pc:docMk/>
            <pc:sldMk cId="3117975948" sldId="2147348080"/>
            <ac:spMk id="2" creationId="{F82F0F3A-6C20-9931-F675-28EF46BC0685}"/>
          </ac:spMkLst>
        </pc:spChg>
      </pc:sldChg>
    </pc:docChg>
  </pc:docChgLst>
  <pc:docChgLst>
    <pc:chgData name="Jérôme Bolduc" userId="e5f79055-e5a6-400e-82f4-dfc00fc1f2bd" providerId="ADAL" clId="{4D8190F7-6667-47CF-A394-C19582B3DEE3}"/>
    <pc:docChg chg="undo custSel addSld delSld modSld modSection">
      <pc:chgData name="Jérôme Bolduc" userId="e5f79055-e5a6-400e-82f4-dfc00fc1f2bd" providerId="ADAL" clId="{4D8190F7-6667-47CF-A394-C19582B3DEE3}" dt="2022-11-07T18:25:30.215" v="49" actId="680"/>
      <pc:docMkLst>
        <pc:docMk/>
      </pc:docMkLst>
      <pc:sldChg chg="addSp delSp modSp mod">
        <pc:chgData name="Jérôme Bolduc" userId="e5f79055-e5a6-400e-82f4-dfc00fc1f2bd" providerId="ADAL" clId="{4D8190F7-6667-47CF-A394-C19582B3DEE3}" dt="2022-08-10T18:27:12.685" v="12"/>
        <pc:sldMkLst>
          <pc:docMk/>
          <pc:sldMk cId="0" sldId="256"/>
        </pc:sldMkLst>
        <pc:spChg chg="add mod">
          <ac:chgData name="Jérôme Bolduc" userId="e5f79055-e5a6-400e-82f4-dfc00fc1f2bd" providerId="ADAL" clId="{4D8190F7-6667-47CF-A394-C19582B3DEE3}" dt="2022-08-10T18:27:12.685" v="12"/>
          <ac:spMkLst>
            <pc:docMk/>
            <pc:sldMk cId="0" sldId="256"/>
            <ac:spMk id="11" creationId="{EE04D926-96ED-84C3-657E-E4B4FCAF4EC6}"/>
          </ac:spMkLst>
        </pc:spChg>
        <pc:grpChg chg="del mod">
          <ac:chgData name="Jérôme Bolduc" userId="e5f79055-e5a6-400e-82f4-dfc00fc1f2bd" providerId="ADAL" clId="{4D8190F7-6667-47CF-A394-C19582B3DEE3}" dt="2022-08-10T18:27:08.497" v="10" actId="478"/>
          <ac:grpSpMkLst>
            <pc:docMk/>
            <pc:sldMk cId="0" sldId="256"/>
            <ac:grpSpMk id="2" creationId="{00000000-0000-0000-0000-000000000000}"/>
          </ac:grpSpMkLst>
        </pc:grpChg>
        <pc:grpChg chg="add mod">
          <ac:chgData name="Jérôme Bolduc" userId="e5f79055-e5a6-400e-82f4-dfc00fc1f2bd" providerId="ADAL" clId="{4D8190F7-6667-47CF-A394-C19582B3DEE3}" dt="2022-08-10T18:27:08.976" v="11"/>
          <ac:grpSpMkLst>
            <pc:docMk/>
            <pc:sldMk cId="0" sldId="256"/>
            <ac:grpSpMk id="6" creationId="{553A5057-5544-CDC3-3AB8-938CD5A14BCC}"/>
          </ac:grpSpMkLst>
        </pc:grpChg>
        <pc:picChg chg="mod">
          <ac:chgData name="Jérôme Bolduc" userId="e5f79055-e5a6-400e-82f4-dfc00fc1f2bd" providerId="ADAL" clId="{4D8190F7-6667-47CF-A394-C19582B3DEE3}" dt="2022-08-10T18:27:08.976" v="11"/>
          <ac:picMkLst>
            <pc:docMk/>
            <pc:sldMk cId="0" sldId="256"/>
            <ac:picMk id="9" creationId="{0583E3AC-0F82-47C3-7DC2-E638E51BB1B5}"/>
          </ac:picMkLst>
        </pc:picChg>
        <pc:picChg chg="mod">
          <ac:chgData name="Jérôme Bolduc" userId="e5f79055-e5a6-400e-82f4-dfc00fc1f2bd" providerId="ADAL" clId="{4D8190F7-6667-47CF-A394-C19582B3DEE3}" dt="2022-08-10T18:27:08.976" v="11"/>
          <ac:picMkLst>
            <pc:docMk/>
            <pc:sldMk cId="0" sldId="256"/>
            <ac:picMk id="10" creationId="{060D081C-8A2E-1E9A-5D90-90F5F829F118}"/>
          </ac:picMkLst>
        </pc:picChg>
      </pc:sldChg>
      <pc:sldChg chg="modSp mod">
        <pc:chgData name="Jérôme Bolduc" userId="e5f79055-e5a6-400e-82f4-dfc00fc1f2bd" providerId="ADAL" clId="{4D8190F7-6667-47CF-A394-C19582B3DEE3}" dt="2022-08-10T18:30:59.664" v="16" actId="20577"/>
        <pc:sldMkLst>
          <pc:docMk/>
          <pc:sldMk cId="0" sldId="257"/>
        </pc:sldMkLst>
        <pc:spChg chg="mod">
          <ac:chgData name="Jérôme Bolduc" userId="e5f79055-e5a6-400e-82f4-dfc00fc1f2bd" providerId="ADAL" clId="{4D8190F7-6667-47CF-A394-C19582B3DEE3}" dt="2022-08-10T18:30:59.664" v="16" actId="20577"/>
          <ac:spMkLst>
            <pc:docMk/>
            <pc:sldMk cId="0" sldId="257"/>
            <ac:spMk id="3" creationId="{00000000-0000-0000-0000-000000000000}"/>
          </ac:spMkLst>
        </pc:spChg>
      </pc:sldChg>
      <pc:sldChg chg="addSp delSp modSp mod">
        <pc:chgData name="Jérôme Bolduc" userId="e5f79055-e5a6-400e-82f4-dfc00fc1f2bd" providerId="ADAL" clId="{4D8190F7-6667-47CF-A394-C19582B3DEE3}" dt="2022-08-10T18:21:18.551" v="7" actId="478"/>
        <pc:sldMkLst>
          <pc:docMk/>
          <pc:sldMk cId="0" sldId="258"/>
        </pc:sldMkLst>
        <pc:spChg chg="del">
          <ac:chgData name="Jérôme Bolduc" userId="e5f79055-e5a6-400e-82f4-dfc00fc1f2bd" providerId="ADAL" clId="{4D8190F7-6667-47CF-A394-C19582B3DEE3}" dt="2022-08-10T18:21:14.698" v="5" actId="478"/>
          <ac:spMkLst>
            <pc:docMk/>
            <pc:sldMk cId="0" sldId="258"/>
            <ac:spMk id="2" creationId="{09DFE8A0-90DB-4789-98CD-CDDF1D2AF626}"/>
          </ac:spMkLst>
        </pc:spChg>
        <pc:spChg chg="del">
          <ac:chgData name="Jérôme Bolduc" userId="e5f79055-e5a6-400e-82f4-dfc00fc1f2bd" providerId="ADAL" clId="{4D8190F7-6667-47CF-A394-C19582B3DEE3}" dt="2022-08-10T18:21:14.698" v="5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Jérôme Bolduc" userId="e5f79055-e5a6-400e-82f4-dfc00fc1f2bd" providerId="ADAL" clId="{4D8190F7-6667-47CF-A394-C19582B3DEE3}" dt="2022-08-10T18:21:14.698" v="5" actId="478"/>
          <ac:spMkLst>
            <pc:docMk/>
            <pc:sldMk cId="0" sldId="258"/>
            <ac:spMk id="4" creationId="{00000000-0000-0000-0000-000000000000}"/>
          </ac:spMkLst>
        </pc:spChg>
        <pc:spChg chg="del">
          <ac:chgData name="Jérôme Bolduc" userId="e5f79055-e5a6-400e-82f4-dfc00fc1f2bd" providerId="ADAL" clId="{4D8190F7-6667-47CF-A394-C19582B3DEE3}" dt="2022-08-10T18:21:14.698" v="5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Jérôme Bolduc" userId="e5f79055-e5a6-400e-82f4-dfc00fc1f2bd" providerId="ADAL" clId="{4D8190F7-6667-47CF-A394-C19582B3DEE3}" dt="2022-08-10T18:21:14.698" v="5" actId="478"/>
          <ac:spMkLst>
            <pc:docMk/>
            <pc:sldMk cId="0" sldId="258"/>
            <ac:spMk id="6" creationId="{00000000-0000-0000-0000-000000000000}"/>
          </ac:spMkLst>
        </pc:spChg>
        <pc:spChg chg="add del mod">
          <ac:chgData name="Jérôme Bolduc" userId="e5f79055-e5a6-400e-82f4-dfc00fc1f2bd" providerId="ADAL" clId="{4D8190F7-6667-47CF-A394-C19582B3DEE3}" dt="2022-08-10T18:21:18.551" v="7" actId="478"/>
          <ac:spMkLst>
            <pc:docMk/>
            <pc:sldMk cId="0" sldId="258"/>
            <ac:spMk id="7" creationId="{BF89FEDE-85BE-A6D5-B86A-2A431ABCECB0}"/>
          </ac:spMkLst>
        </pc:spChg>
        <pc:spChg chg="del">
          <ac:chgData name="Jérôme Bolduc" userId="e5f79055-e5a6-400e-82f4-dfc00fc1f2bd" providerId="ADAL" clId="{4D8190F7-6667-47CF-A394-C19582B3DEE3}" dt="2022-08-10T18:21:14.698" v="5" actId="478"/>
          <ac:spMkLst>
            <pc:docMk/>
            <pc:sldMk cId="0" sldId="258"/>
            <ac:spMk id="8" creationId="{00000000-0000-0000-0000-000000000000}"/>
          </ac:spMkLst>
        </pc:spChg>
        <pc:spChg chg="add mod">
          <ac:chgData name="Jérôme Bolduc" userId="e5f79055-e5a6-400e-82f4-dfc00fc1f2bd" providerId="ADAL" clId="{4D8190F7-6667-47CF-A394-C19582B3DEE3}" dt="2022-08-10T18:21:16.145" v="6"/>
          <ac:spMkLst>
            <pc:docMk/>
            <pc:sldMk cId="0" sldId="258"/>
            <ac:spMk id="10" creationId="{68144EFE-70B1-EA07-776D-F10BD9AE6557}"/>
          </ac:spMkLst>
        </pc:spChg>
        <pc:spChg chg="add mod">
          <ac:chgData name="Jérôme Bolduc" userId="e5f79055-e5a6-400e-82f4-dfc00fc1f2bd" providerId="ADAL" clId="{4D8190F7-6667-47CF-A394-C19582B3DEE3}" dt="2022-08-10T18:21:16.145" v="6"/>
          <ac:spMkLst>
            <pc:docMk/>
            <pc:sldMk cId="0" sldId="258"/>
            <ac:spMk id="15" creationId="{3460C248-802B-4BCB-B058-8DAAFB2E8FC5}"/>
          </ac:spMkLst>
        </pc:spChg>
        <pc:spChg chg="add mod">
          <ac:chgData name="Jérôme Bolduc" userId="e5f79055-e5a6-400e-82f4-dfc00fc1f2bd" providerId="ADAL" clId="{4D8190F7-6667-47CF-A394-C19582B3DEE3}" dt="2022-08-10T18:21:16.145" v="6"/>
          <ac:spMkLst>
            <pc:docMk/>
            <pc:sldMk cId="0" sldId="258"/>
            <ac:spMk id="22" creationId="{1BABC81D-EB7A-BD2D-9A0A-6E85282C1698}"/>
          </ac:spMkLst>
        </pc:spChg>
        <pc:spChg chg="del">
          <ac:chgData name="Jérôme Bolduc" userId="e5f79055-e5a6-400e-82f4-dfc00fc1f2bd" providerId="ADAL" clId="{4D8190F7-6667-47CF-A394-C19582B3DEE3}" dt="2022-08-10T18:21:14.698" v="5" actId="478"/>
          <ac:spMkLst>
            <pc:docMk/>
            <pc:sldMk cId="0" sldId="258"/>
            <ac:spMk id="25" creationId="{26654635-C426-44E7-85DE-17C133D6121F}"/>
          </ac:spMkLst>
        </pc:spChg>
        <pc:spChg chg="add mod">
          <ac:chgData name="Jérôme Bolduc" userId="e5f79055-e5a6-400e-82f4-dfc00fc1f2bd" providerId="ADAL" clId="{4D8190F7-6667-47CF-A394-C19582B3DEE3}" dt="2022-08-10T18:21:16.145" v="6"/>
          <ac:spMkLst>
            <pc:docMk/>
            <pc:sldMk cId="0" sldId="258"/>
            <ac:spMk id="27" creationId="{728CB708-8A66-2A19-7868-14C802228AD7}"/>
          </ac:spMkLst>
        </pc:spChg>
        <pc:spChg chg="add mod">
          <ac:chgData name="Jérôme Bolduc" userId="e5f79055-e5a6-400e-82f4-dfc00fc1f2bd" providerId="ADAL" clId="{4D8190F7-6667-47CF-A394-C19582B3DEE3}" dt="2022-08-10T18:21:16.145" v="6"/>
          <ac:spMkLst>
            <pc:docMk/>
            <pc:sldMk cId="0" sldId="258"/>
            <ac:spMk id="29" creationId="{63FEF5AD-BFB8-1A84-C70E-0F91E33E08EE}"/>
          </ac:spMkLst>
        </pc:spChg>
        <pc:spChg chg="add mod">
          <ac:chgData name="Jérôme Bolduc" userId="e5f79055-e5a6-400e-82f4-dfc00fc1f2bd" providerId="ADAL" clId="{4D8190F7-6667-47CF-A394-C19582B3DEE3}" dt="2022-08-10T18:21:16.145" v="6"/>
          <ac:spMkLst>
            <pc:docMk/>
            <pc:sldMk cId="0" sldId="258"/>
            <ac:spMk id="42" creationId="{180E8879-ECC8-76B7-646D-1E97FA6E6933}"/>
          </ac:spMkLst>
        </pc:spChg>
        <pc:spChg chg="add mod">
          <ac:chgData name="Jérôme Bolduc" userId="e5f79055-e5a6-400e-82f4-dfc00fc1f2bd" providerId="ADAL" clId="{4D8190F7-6667-47CF-A394-C19582B3DEE3}" dt="2022-08-10T18:21:16.145" v="6"/>
          <ac:spMkLst>
            <pc:docMk/>
            <pc:sldMk cId="0" sldId="258"/>
            <ac:spMk id="43" creationId="{3A29669D-28C2-FB4A-33AA-27222EF6A556}"/>
          </ac:spMkLst>
        </pc:sp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9" creationId="{DEC97F33-17E3-10F7-A705-7E5A47873B5E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11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12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13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14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16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17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18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19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20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21" creationId="{00000000-0000-0000-0000-00000000000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23" creationId="{0BC4FA07-9CE2-460B-9614-B44764B5BBF3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24" creationId="{82C932DB-8B4A-49EB-90E8-19C1D75E5D40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26" creationId="{EAB25DE6-9B7F-49D7-8572-2B5FD1F79683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28" creationId="{E4FAC2EB-21D2-4B62-807A-60C81BB16B22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0" creationId="{B58798D6-C112-B5CE-6F8E-9332AA67F6D2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1" creationId="{0E0CE0A3-6369-FD07-C52D-96AA607FCA55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2" creationId="{B32B062C-FF10-7EDF-6B7B-8747345C1910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3" creationId="{8BC9689A-0F9F-7941-FC46-41C4651A4515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4" creationId="{6CD14486-30CE-12B4-2791-75A2B2F73BB2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5" creationId="{B8C24596-350E-4762-5DA3-827621DE23AE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6" creationId="{9A36DA33-6FD1-FBA8-2608-DF748EF33DFC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7" creationId="{757F9CC0-5CBA-2175-B93F-87E2E2F37303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8" creationId="{8F59E727-8DAD-BB34-81B2-2FA9A7C460FB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39" creationId="{24A8F82D-87E6-DB6A-13C9-A299A8ED9A56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40" creationId="{8D204D9F-C72C-2924-309A-79117257EF80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41" creationId="{0A111069-0C3F-5686-8208-7468140CD09F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44" creationId="{B93F395C-BF35-0A17-7602-88BA09BEC6FE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45" creationId="{1945891B-6511-2762-1561-AFB1A86DA1D9}"/>
          </ac:picMkLst>
        </pc:picChg>
        <pc:picChg chg="add mod">
          <ac:chgData name="Jérôme Bolduc" userId="e5f79055-e5a6-400e-82f4-dfc00fc1f2bd" providerId="ADAL" clId="{4D8190F7-6667-47CF-A394-C19582B3DEE3}" dt="2022-08-10T18:21:16.145" v="6"/>
          <ac:picMkLst>
            <pc:docMk/>
            <pc:sldMk cId="0" sldId="258"/>
            <ac:picMk id="46" creationId="{C711AFAF-0FEB-31E2-719D-50EFC28151A5}"/>
          </ac:picMkLst>
        </pc:picChg>
        <pc:picChg chg="del">
          <ac:chgData name="Jérôme Bolduc" userId="e5f79055-e5a6-400e-82f4-dfc00fc1f2bd" providerId="ADAL" clId="{4D8190F7-6667-47CF-A394-C19582B3DEE3}" dt="2022-08-10T18:21:14.698" v="5" actId="478"/>
          <ac:picMkLst>
            <pc:docMk/>
            <pc:sldMk cId="0" sldId="258"/>
            <ac:picMk id="3074" creationId="{50111D3C-CEAB-452F-99AC-C6175F75C40E}"/>
          </ac:picMkLst>
        </pc:picChg>
      </pc:sldChg>
      <pc:sldChg chg="addSp delSp modSp mod">
        <pc:chgData name="Jérôme Bolduc" userId="e5f79055-e5a6-400e-82f4-dfc00fc1f2bd" providerId="ADAL" clId="{4D8190F7-6667-47CF-A394-C19582B3DEE3}" dt="2022-08-10T18:26:51.969" v="9"/>
        <pc:sldMkLst>
          <pc:docMk/>
          <pc:sldMk cId="0" sldId="272"/>
        </pc:sldMkLst>
        <pc:spChg chg="del">
          <ac:chgData name="Jérôme Bolduc" userId="e5f79055-e5a6-400e-82f4-dfc00fc1f2bd" providerId="ADAL" clId="{4D8190F7-6667-47CF-A394-C19582B3DEE3}" dt="2022-08-10T18:26:51.553" v="8" actId="478"/>
          <ac:spMkLst>
            <pc:docMk/>
            <pc:sldMk cId="0" sldId="272"/>
            <ac:spMk id="2" creationId="{0E4431FE-DC63-BA2C-E31D-2C7AA65F6B4B}"/>
          </ac:spMkLst>
        </pc:spChg>
        <pc:spChg chg="add mod">
          <ac:chgData name="Jérôme Bolduc" userId="e5f79055-e5a6-400e-82f4-dfc00fc1f2bd" providerId="ADAL" clId="{4D8190F7-6667-47CF-A394-C19582B3DEE3}" dt="2022-08-10T18:26:51.969" v="9"/>
          <ac:spMkLst>
            <pc:docMk/>
            <pc:sldMk cId="0" sldId="272"/>
            <ac:spMk id="6" creationId="{D3E9927B-1A8C-8B32-37C7-720BEB8787CA}"/>
          </ac:spMkLst>
        </pc:spChg>
        <pc:spChg chg="add mod">
          <ac:chgData name="Jérôme Bolduc" userId="e5f79055-e5a6-400e-82f4-dfc00fc1f2bd" providerId="ADAL" clId="{4D8190F7-6667-47CF-A394-C19582B3DEE3}" dt="2022-08-10T18:26:51.969" v="9"/>
          <ac:spMkLst>
            <pc:docMk/>
            <pc:sldMk cId="0" sldId="272"/>
            <ac:spMk id="10" creationId="{76AC93EF-FE22-A4B8-639B-5341BB393F63}"/>
          </ac:spMkLst>
        </pc:spChg>
        <pc:spChg chg="del">
          <ac:chgData name="Jérôme Bolduc" userId="e5f79055-e5a6-400e-82f4-dfc00fc1f2bd" providerId="ADAL" clId="{4D8190F7-6667-47CF-A394-C19582B3DEE3}" dt="2022-08-10T18:26:51.553" v="8" actId="478"/>
          <ac:spMkLst>
            <pc:docMk/>
            <pc:sldMk cId="0" sldId="272"/>
            <ac:spMk id="11" creationId="{1C7C567B-6DC2-4D5B-85A4-6FC0A85FAB10}"/>
          </ac:spMkLst>
        </pc:spChg>
        <pc:picChg chg="del">
          <ac:chgData name="Jérôme Bolduc" userId="e5f79055-e5a6-400e-82f4-dfc00fc1f2bd" providerId="ADAL" clId="{4D8190F7-6667-47CF-A394-C19582B3DEE3}" dt="2022-08-10T18:26:51.553" v="8" actId="478"/>
          <ac:picMkLst>
            <pc:docMk/>
            <pc:sldMk cId="0" sldId="272"/>
            <ac:picMk id="3" creationId="{00000000-0000-0000-0000-000000000000}"/>
          </ac:picMkLst>
        </pc:picChg>
        <pc:picChg chg="add mod">
          <ac:chgData name="Jérôme Bolduc" userId="e5f79055-e5a6-400e-82f4-dfc00fc1f2bd" providerId="ADAL" clId="{4D8190F7-6667-47CF-A394-C19582B3DEE3}" dt="2022-08-10T18:26:51.969" v="9"/>
          <ac:picMkLst>
            <pc:docMk/>
            <pc:sldMk cId="0" sldId="272"/>
            <ac:picMk id="4" creationId="{D1702801-57BD-91E7-D011-A60F7C9476FD}"/>
          </ac:picMkLst>
        </pc:picChg>
        <pc:picChg chg="add mod">
          <ac:chgData name="Jérôme Bolduc" userId="e5f79055-e5a6-400e-82f4-dfc00fc1f2bd" providerId="ADAL" clId="{4D8190F7-6667-47CF-A394-C19582B3DEE3}" dt="2022-08-10T18:26:51.969" v="9"/>
          <ac:picMkLst>
            <pc:docMk/>
            <pc:sldMk cId="0" sldId="272"/>
            <ac:picMk id="5" creationId="{9968829B-17BE-D0D1-C983-0922CFFA6391}"/>
          </ac:picMkLst>
        </pc:picChg>
        <pc:picChg chg="del">
          <ac:chgData name="Jérôme Bolduc" userId="e5f79055-e5a6-400e-82f4-dfc00fc1f2bd" providerId="ADAL" clId="{4D8190F7-6667-47CF-A394-C19582B3DEE3}" dt="2022-08-10T18:26:51.553" v="8" actId="478"/>
          <ac:picMkLst>
            <pc:docMk/>
            <pc:sldMk cId="0" sldId="272"/>
            <ac:picMk id="7" creationId="{ACC2CD26-EB91-4035-92EC-A15CC0EFB738}"/>
          </ac:picMkLst>
        </pc:picChg>
        <pc:picChg chg="del">
          <ac:chgData name="Jérôme Bolduc" userId="e5f79055-e5a6-400e-82f4-dfc00fc1f2bd" providerId="ADAL" clId="{4D8190F7-6667-47CF-A394-C19582B3DEE3}" dt="2022-08-10T18:26:51.553" v="8" actId="478"/>
          <ac:picMkLst>
            <pc:docMk/>
            <pc:sldMk cId="0" sldId="272"/>
            <ac:picMk id="8" creationId="{4F008993-4562-8998-31B2-8BF45B1156D9}"/>
          </ac:picMkLst>
        </pc:picChg>
        <pc:picChg chg="add mod">
          <ac:chgData name="Jérôme Bolduc" userId="e5f79055-e5a6-400e-82f4-dfc00fc1f2bd" providerId="ADAL" clId="{4D8190F7-6667-47CF-A394-C19582B3DEE3}" dt="2022-08-10T18:26:51.969" v="9"/>
          <ac:picMkLst>
            <pc:docMk/>
            <pc:sldMk cId="0" sldId="272"/>
            <ac:picMk id="9" creationId="{EAA97319-EAAC-6BB7-2D4C-ED021AD475A8}"/>
          </ac:picMkLst>
        </pc:picChg>
      </pc:sldChg>
      <pc:sldChg chg="addSp delSp modSp mod">
        <pc:chgData name="Jérôme Bolduc" userId="e5f79055-e5a6-400e-82f4-dfc00fc1f2bd" providerId="ADAL" clId="{4D8190F7-6667-47CF-A394-C19582B3DEE3}" dt="2022-08-10T19:13:57.062" v="28" actId="478"/>
        <pc:sldMkLst>
          <pc:docMk/>
          <pc:sldMk cId="3288648897" sldId="332"/>
        </pc:sldMkLst>
        <pc:picChg chg="add del mod">
          <ac:chgData name="Jérôme Bolduc" userId="e5f79055-e5a6-400e-82f4-dfc00fc1f2bd" providerId="ADAL" clId="{4D8190F7-6667-47CF-A394-C19582B3DEE3}" dt="2022-08-10T19:13:57.062" v="28" actId="478"/>
          <ac:picMkLst>
            <pc:docMk/>
            <pc:sldMk cId="3288648897" sldId="332"/>
            <ac:picMk id="2" creationId="{19546B93-3470-A657-548E-EB599F6056DA}"/>
          </ac:picMkLst>
        </pc:picChg>
      </pc:sldChg>
      <pc:sldChg chg="modSp mod">
        <pc:chgData name="Jérôme Bolduc" userId="e5f79055-e5a6-400e-82f4-dfc00fc1f2bd" providerId="ADAL" clId="{4D8190F7-6667-47CF-A394-C19582B3DEE3}" dt="2022-09-22T13:21:05.959" v="35" actId="1076"/>
        <pc:sldMkLst>
          <pc:docMk/>
          <pc:sldMk cId="1749072115" sldId="338"/>
        </pc:sldMkLst>
        <pc:spChg chg="mod">
          <ac:chgData name="Jérôme Bolduc" userId="e5f79055-e5a6-400e-82f4-dfc00fc1f2bd" providerId="ADAL" clId="{4D8190F7-6667-47CF-A394-C19582B3DEE3}" dt="2022-09-22T13:21:05.959" v="35" actId="1076"/>
          <ac:spMkLst>
            <pc:docMk/>
            <pc:sldMk cId="1749072115" sldId="338"/>
            <ac:spMk id="25" creationId="{944B6BB6-9DA5-4E1D-9B3E-5B7EE09D1B76}"/>
          </ac:spMkLst>
        </pc:spChg>
      </pc:sldChg>
      <pc:sldChg chg="modSp mod">
        <pc:chgData name="Jérôme Bolduc" userId="e5f79055-e5a6-400e-82f4-dfc00fc1f2bd" providerId="ADAL" clId="{4D8190F7-6667-47CF-A394-C19582B3DEE3}" dt="2022-09-28T19:36:22.621" v="47" actId="14100"/>
        <pc:sldMkLst>
          <pc:docMk/>
          <pc:sldMk cId="3883616244" sldId="339"/>
        </pc:sldMkLst>
        <pc:picChg chg="mod">
          <ac:chgData name="Jérôme Bolduc" userId="e5f79055-e5a6-400e-82f4-dfc00fc1f2bd" providerId="ADAL" clId="{4D8190F7-6667-47CF-A394-C19582B3DEE3}" dt="2022-09-28T19:36:22.621" v="47" actId="14100"/>
          <ac:picMkLst>
            <pc:docMk/>
            <pc:sldMk cId="3883616244" sldId="339"/>
            <ac:picMk id="8" creationId="{6C74D7B5-74D2-49C4-B56A-26952C20CFA1}"/>
          </ac:picMkLst>
        </pc:picChg>
      </pc:sldChg>
      <pc:sldChg chg="modSp mod">
        <pc:chgData name="Jérôme Bolduc" userId="e5f79055-e5a6-400e-82f4-dfc00fc1f2bd" providerId="ADAL" clId="{4D8190F7-6667-47CF-A394-C19582B3DEE3}" dt="2022-08-19T14:26:00.426" v="31" actId="1076"/>
        <pc:sldMkLst>
          <pc:docMk/>
          <pc:sldMk cId="1206562005" sldId="344"/>
        </pc:sldMkLst>
        <pc:picChg chg="mod">
          <ac:chgData name="Jérôme Bolduc" userId="e5f79055-e5a6-400e-82f4-dfc00fc1f2bd" providerId="ADAL" clId="{4D8190F7-6667-47CF-A394-C19582B3DEE3}" dt="2022-08-19T14:26:00.426" v="31" actId="1076"/>
          <ac:picMkLst>
            <pc:docMk/>
            <pc:sldMk cId="1206562005" sldId="344"/>
            <ac:picMk id="5" creationId="{D4730086-6FD4-4500-B5EF-FF38282FBE58}"/>
          </ac:picMkLst>
        </pc:picChg>
      </pc:sldChg>
      <pc:sldChg chg="addSp modSp mod">
        <pc:chgData name="Jérôme Bolduc" userId="e5f79055-e5a6-400e-82f4-dfc00fc1f2bd" providerId="ADAL" clId="{4D8190F7-6667-47CF-A394-C19582B3DEE3}" dt="2022-08-10T19:13:47.032" v="26" actId="1076"/>
        <pc:sldMkLst>
          <pc:docMk/>
          <pc:sldMk cId="432808847" sldId="358"/>
        </pc:sldMkLst>
        <pc:picChg chg="add mod">
          <ac:chgData name="Jérôme Bolduc" userId="e5f79055-e5a6-400e-82f4-dfc00fc1f2bd" providerId="ADAL" clId="{4D8190F7-6667-47CF-A394-C19582B3DEE3}" dt="2022-08-10T19:13:47.032" v="26" actId="1076"/>
          <ac:picMkLst>
            <pc:docMk/>
            <pc:sldMk cId="432808847" sldId="358"/>
            <ac:picMk id="2" creationId="{F900E469-92CC-8B6D-8A2D-87A4E1207D3B}"/>
          </ac:picMkLst>
        </pc:picChg>
      </pc:sldChg>
      <pc:sldChg chg="modSp mod">
        <pc:chgData name="Jérôme Bolduc" userId="e5f79055-e5a6-400e-82f4-dfc00fc1f2bd" providerId="ADAL" clId="{4D8190F7-6667-47CF-A394-C19582B3DEE3}" dt="2022-08-16T19:49:30.176" v="29" actId="1076"/>
        <pc:sldMkLst>
          <pc:docMk/>
          <pc:sldMk cId="670038958" sldId="364"/>
        </pc:sldMkLst>
        <pc:picChg chg="mod">
          <ac:chgData name="Jérôme Bolduc" userId="e5f79055-e5a6-400e-82f4-dfc00fc1f2bd" providerId="ADAL" clId="{4D8190F7-6667-47CF-A394-C19582B3DEE3}" dt="2022-08-16T19:49:30.176" v="29" actId="1076"/>
          <ac:picMkLst>
            <pc:docMk/>
            <pc:sldMk cId="670038958" sldId="364"/>
            <ac:picMk id="5" creationId="{53E7F516-D26B-460A-BFDF-7F665BE7CB5E}"/>
          </ac:picMkLst>
        </pc:picChg>
      </pc:sldChg>
      <pc:sldChg chg="addSp delSp modSp mod">
        <pc:chgData name="Jérôme Bolduc" userId="e5f79055-e5a6-400e-82f4-dfc00fc1f2bd" providerId="ADAL" clId="{4D8190F7-6667-47CF-A394-C19582B3DEE3}" dt="2022-08-10T18:30:55.919" v="15" actId="478"/>
        <pc:sldMkLst>
          <pc:docMk/>
          <pc:sldMk cId="2346509016" sldId="369"/>
        </pc:sldMkLst>
        <pc:spChg chg="del">
          <ac:chgData name="Jérôme Bolduc" userId="e5f79055-e5a6-400e-82f4-dfc00fc1f2bd" providerId="ADAL" clId="{4D8190F7-6667-47CF-A394-C19582B3DEE3}" dt="2022-08-10T18:30:49.439" v="13" actId="478"/>
          <ac:spMkLst>
            <pc:docMk/>
            <pc:sldMk cId="2346509016" sldId="369"/>
            <ac:spMk id="3" creationId="{00000000-0000-0000-0000-000000000000}"/>
          </ac:spMkLst>
        </pc:spChg>
        <pc:spChg chg="add del mod">
          <ac:chgData name="Jérôme Bolduc" userId="e5f79055-e5a6-400e-82f4-dfc00fc1f2bd" providerId="ADAL" clId="{4D8190F7-6667-47CF-A394-C19582B3DEE3}" dt="2022-08-10T18:30:55.919" v="15" actId="478"/>
          <ac:spMkLst>
            <pc:docMk/>
            <pc:sldMk cId="2346509016" sldId="369"/>
            <ac:spMk id="4" creationId="{C4EDC35E-9431-542A-E471-6DEB339600F3}"/>
          </ac:spMkLst>
        </pc:spChg>
        <pc:spChg chg="del">
          <ac:chgData name="Jérôme Bolduc" userId="e5f79055-e5a6-400e-82f4-dfc00fc1f2bd" providerId="ADAL" clId="{4D8190F7-6667-47CF-A394-C19582B3DEE3}" dt="2022-08-10T18:30:49.439" v="13" actId="478"/>
          <ac:spMkLst>
            <pc:docMk/>
            <pc:sldMk cId="2346509016" sldId="369"/>
            <ac:spMk id="7" creationId="{5FD24806-83A2-4854-95B4-EE1B97966990}"/>
          </ac:spMkLst>
        </pc:spChg>
        <pc:spChg chg="add mod">
          <ac:chgData name="Jérôme Bolduc" userId="e5f79055-e5a6-400e-82f4-dfc00fc1f2bd" providerId="ADAL" clId="{4D8190F7-6667-47CF-A394-C19582B3DEE3}" dt="2022-08-10T18:30:50.426" v="14"/>
          <ac:spMkLst>
            <pc:docMk/>
            <pc:sldMk cId="2346509016" sldId="369"/>
            <ac:spMk id="8" creationId="{80D5E9A5-EF11-FA75-3510-609FB70F42BE}"/>
          </ac:spMkLst>
        </pc:spChg>
        <pc:spChg chg="add mod">
          <ac:chgData name="Jérôme Bolduc" userId="e5f79055-e5a6-400e-82f4-dfc00fc1f2bd" providerId="ADAL" clId="{4D8190F7-6667-47CF-A394-C19582B3DEE3}" dt="2022-08-10T18:30:50.426" v="14"/>
          <ac:spMkLst>
            <pc:docMk/>
            <pc:sldMk cId="2346509016" sldId="369"/>
            <ac:spMk id="10" creationId="{45452E93-2D6E-F6D0-A946-64A1C65291F8}"/>
          </ac:spMkLst>
        </pc:spChg>
        <pc:picChg chg="del">
          <ac:chgData name="Jérôme Bolduc" userId="e5f79055-e5a6-400e-82f4-dfc00fc1f2bd" providerId="ADAL" clId="{4D8190F7-6667-47CF-A394-C19582B3DEE3}" dt="2022-08-10T18:30:49.439" v="13" actId="478"/>
          <ac:picMkLst>
            <pc:docMk/>
            <pc:sldMk cId="2346509016" sldId="369"/>
            <ac:picMk id="5" creationId="{DD18CCA9-53FF-4BA6-AA5C-8AD53F36371E}"/>
          </ac:picMkLst>
        </pc:picChg>
        <pc:picChg chg="add mod">
          <ac:chgData name="Jérôme Bolduc" userId="e5f79055-e5a6-400e-82f4-dfc00fc1f2bd" providerId="ADAL" clId="{4D8190F7-6667-47CF-A394-C19582B3DEE3}" dt="2022-08-10T18:30:50.426" v="14"/>
          <ac:picMkLst>
            <pc:docMk/>
            <pc:sldMk cId="2346509016" sldId="369"/>
            <ac:picMk id="6" creationId="{61BC1181-3DA2-74F1-3B38-54BE408862F7}"/>
          </ac:picMkLst>
        </pc:picChg>
        <pc:picChg chg="add mod">
          <ac:chgData name="Jérôme Bolduc" userId="e5f79055-e5a6-400e-82f4-dfc00fc1f2bd" providerId="ADAL" clId="{4D8190F7-6667-47CF-A394-C19582B3DEE3}" dt="2022-08-10T18:30:50.426" v="14"/>
          <ac:picMkLst>
            <pc:docMk/>
            <pc:sldMk cId="2346509016" sldId="369"/>
            <ac:picMk id="9" creationId="{4D520A96-FBD7-088D-CB96-55047CA6B701}"/>
          </ac:picMkLst>
        </pc:picChg>
        <pc:picChg chg="add mod">
          <ac:chgData name="Jérôme Bolduc" userId="e5f79055-e5a6-400e-82f4-dfc00fc1f2bd" providerId="ADAL" clId="{4D8190F7-6667-47CF-A394-C19582B3DEE3}" dt="2022-08-10T18:30:50.426" v="14"/>
          <ac:picMkLst>
            <pc:docMk/>
            <pc:sldMk cId="2346509016" sldId="369"/>
            <ac:picMk id="11" creationId="{F4486A2C-C140-B66A-C967-BC2843ABFB4C}"/>
          </ac:picMkLst>
        </pc:picChg>
        <pc:picChg chg="del">
          <ac:chgData name="Jérôme Bolduc" userId="e5f79055-e5a6-400e-82f4-dfc00fc1f2bd" providerId="ADAL" clId="{4D8190F7-6667-47CF-A394-C19582B3DEE3}" dt="2022-08-10T18:30:49.439" v="13" actId="478"/>
          <ac:picMkLst>
            <pc:docMk/>
            <pc:sldMk cId="2346509016" sldId="369"/>
            <ac:picMk id="55" creationId="{B909AE1D-4241-433A-AA3F-C3D05D8B8EA1}"/>
          </ac:picMkLst>
        </pc:picChg>
      </pc:sldChg>
      <pc:sldChg chg="modSp mod">
        <pc:chgData name="Jérôme Bolduc" userId="e5f79055-e5a6-400e-82f4-dfc00fc1f2bd" providerId="ADAL" clId="{4D8190F7-6667-47CF-A394-C19582B3DEE3}" dt="2022-09-28T19:31:48.954" v="45" actId="20577"/>
        <pc:sldMkLst>
          <pc:docMk/>
          <pc:sldMk cId="2237318885" sldId="372"/>
        </pc:sldMkLst>
        <pc:spChg chg="mod">
          <ac:chgData name="Jérôme Bolduc" userId="e5f79055-e5a6-400e-82f4-dfc00fc1f2bd" providerId="ADAL" clId="{4D8190F7-6667-47CF-A394-C19582B3DEE3}" dt="2022-09-28T19:31:48.954" v="45" actId="20577"/>
          <ac:spMkLst>
            <pc:docMk/>
            <pc:sldMk cId="2237318885" sldId="372"/>
            <ac:spMk id="14" creationId="{9F63C87A-9229-42DD-9C85-D5142CF1A050}"/>
          </ac:spMkLst>
        </pc:spChg>
      </pc:sldChg>
      <pc:sldChg chg="modSp mod">
        <pc:chgData name="Jérôme Bolduc" userId="e5f79055-e5a6-400e-82f4-dfc00fc1f2bd" providerId="ADAL" clId="{4D8190F7-6667-47CF-A394-C19582B3DEE3}" dt="2022-08-10T18:31:26.171" v="24" actId="14100"/>
        <pc:sldMkLst>
          <pc:docMk/>
          <pc:sldMk cId="625192487" sldId="381"/>
        </pc:sldMkLst>
        <pc:spChg chg="mod">
          <ac:chgData name="Jérôme Bolduc" userId="e5f79055-e5a6-400e-82f4-dfc00fc1f2bd" providerId="ADAL" clId="{4D8190F7-6667-47CF-A394-C19582B3DEE3}" dt="2022-08-10T18:31:26.171" v="24" actId="14100"/>
          <ac:spMkLst>
            <pc:docMk/>
            <pc:sldMk cId="625192487" sldId="381"/>
            <ac:spMk id="24" creationId="{F468B4E2-854A-4936-A07F-60C8000FFBE5}"/>
          </ac:spMkLst>
        </pc:spChg>
      </pc:sldChg>
      <pc:sldChg chg="modSp mod">
        <pc:chgData name="Jérôme Bolduc" userId="e5f79055-e5a6-400e-82f4-dfc00fc1f2bd" providerId="ADAL" clId="{4D8190F7-6667-47CF-A394-C19582B3DEE3}" dt="2022-09-22T12:54:37.983" v="33" actId="1076"/>
        <pc:sldMkLst>
          <pc:docMk/>
          <pc:sldMk cId="1357743497" sldId="451"/>
        </pc:sldMkLst>
        <pc:grpChg chg="mod">
          <ac:chgData name="Jérôme Bolduc" userId="e5f79055-e5a6-400e-82f4-dfc00fc1f2bd" providerId="ADAL" clId="{4D8190F7-6667-47CF-A394-C19582B3DEE3}" dt="2022-09-22T12:54:37.983" v="33" actId="1076"/>
          <ac:grpSpMkLst>
            <pc:docMk/>
            <pc:sldMk cId="1357743497" sldId="451"/>
            <ac:grpSpMk id="33" creationId="{816C4B40-B40B-4708-AE68-D3A812C092F8}"/>
          </ac:grpSpMkLst>
        </pc:grpChg>
      </pc:sldChg>
      <pc:sldChg chg="new del">
        <pc:chgData name="Jérôme Bolduc" userId="e5f79055-e5a6-400e-82f4-dfc00fc1f2bd" providerId="ADAL" clId="{4D8190F7-6667-47CF-A394-C19582B3DEE3}" dt="2022-11-07T18:25:30.215" v="49" actId="680"/>
        <pc:sldMkLst>
          <pc:docMk/>
          <pc:sldMk cId="845819442" sldId="2147348080"/>
        </pc:sldMkLst>
      </pc:sldChg>
    </pc:docChg>
  </pc:docChgLst>
  <pc:docChgLst>
    <pc:chgData name="Sylvain Caya" userId="855c8228-272c-4ea8-819d-11bb02abbe46" providerId="ADAL" clId="{10C1A3EE-3F18-46C9-8252-AA3B7D3656E6}"/>
    <pc:docChg chg="undo custSel delSld modSld modSection">
      <pc:chgData name="Sylvain Caya" userId="855c8228-272c-4ea8-819d-11bb02abbe46" providerId="ADAL" clId="{10C1A3EE-3F18-46C9-8252-AA3B7D3656E6}" dt="2022-05-17T15:10:15.473" v="23" actId="47"/>
      <pc:docMkLst>
        <pc:docMk/>
      </pc:docMkLst>
      <pc:sldChg chg="addSp delSp modSp mod">
        <pc:chgData name="Sylvain Caya" userId="855c8228-272c-4ea8-819d-11bb02abbe46" providerId="ADAL" clId="{10C1A3EE-3F18-46C9-8252-AA3B7D3656E6}" dt="2022-05-16T15:53:39.685" v="21" actId="11529"/>
        <pc:sldMkLst>
          <pc:docMk/>
          <pc:sldMk cId="0" sldId="258"/>
        </pc:sldMkLst>
        <pc:spChg chg="add del mod">
          <ac:chgData name="Sylvain Caya" userId="855c8228-272c-4ea8-819d-11bb02abbe46" providerId="ADAL" clId="{10C1A3EE-3F18-46C9-8252-AA3B7D3656E6}" dt="2022-04-04T14:55:19.475" v="11" actId="11529"/>
          <ac:spMkLst>
            <pc:docMk/>
            <pc:sldMk cId="0" sldId="258"/>
            <ac:spMk id="7" creationId="{142FCC03-0235-4269-BD80-FEFCF4844AC3}"/>
          </ac:spMkLst>
        </pc:spChg>
        <pc:spChg chg="add del mod">
          <ac:chgData name="Sylvain Caya" userId="855c8228-272c-4ea8-819d-11bb02abbe46" providerId="ADAL" clId="{10C1A3EE-3F18-46C9-8252-AA3B7D3656E6}" dt="2022-05-16T15:53:39.685" v="21" actId="11529"/>
          <ac:spMkLst>
            <pc:docMk/>
            <pc:sldMk cId="0" sldId="258"/>
            <ac:spMk id="7" creationId="{857EFF99-7295-4193-AAFE-B3BD4EEC1DF0}"/>
          </ac:spMkLst>
        </pc:spChg>
        <pc:spChg chg="mod">
          <ac:chgData name="Sylvain Caya" userId="855c8228-272c-4ea8-819d-11bb02abbe46" providerId="ADAL" clId="{10C1A3EE-3F18-46C9-8252-AA3B7D3656E6}" dt="2022-04-04T14:54:08.157" v="4" actId="1076"/>
          <ac:spMkLst>
            <pc:docMk/>
            <pc:sldMk cId="0" sldId="258"/>
            <ac:spMk id="25" creationId="{26654635-C426-44E7-85DE-17C133D6121F}"/>
          </ac:spMkLst>
        </pc:spChg>
      </pc:sldChg>
      <pc:sldChg chg="del">
        <pc:chgData name="Sylvain Caya" userId="855c8228-272c-4ea8-819d-11bb02abbe46" providerId="ADAL" clId="{10C1A3EE-3F18-46C9-8252-AA3B7D3656E6}" dt="2022-05-17T15:10:15.473" v="23" actId="47"/>
        <pc:sldMkLst>
          <pc:docMk/>
          <pc:sldMk cId="3541340354" sldId="2147348079"/>
        </pc:sldMkLst>
      </pc:sldChg>
      <pc:sldChg chg="del">
        <pc:chgData name="Sylvain Caya" userId="855c8228-272c-4ea8-819d-11bb02abbe46" providerId="ADAL" clId="{10C1A3EE-3F18-46C9-8252-AA3B7D3656E6}" dt="2022-05-17T15:09:49.798" v="22" actId="47"/>
        <pc:sldMkLst>
          <pc:docMk/>
          <pc:sldMk cId="1124164287" sldId="2147348080"/>
        </pc:sldMkLst>
      </pc:sldChg>
    </pc:docChg>
  </pc:docChgLst>
  <pc:docChgLst>
    <pc:chgData name="Gilles Chouinard" userId="205d712f-bbd7-4819-8811-af244da48bbd" providerId="ADAL" clId="{499C635B-51BF-4E43-8D70-AE14E4B7E8C4}"/>
    <pc:docChg chg="custSel modSld">
      <pc:chgData name="Gilles Chouinard" userId="205d712f-bbd7-4819-8811-af244da48bbd" providerId="ADAL" clId="{499C635B-51BF-4E43-8D70-AE14E4B7E8C4}" dt="2022-04-13T20:19:13.075" v="4" actId="313"/>
      <pc:docMkLst>
        <pc:docMk/>
      </pc:docMkLst>
      <pc:sldChg chg="modSp mod">
        <pc:chgData name="Gilles Chouinard" userId="205d712f-bbd7-4819-8811-af244da48bbd" providerId="ADAL" clId="{499C635B-51BF-4E43-8D70-AE14E4B7E8C4}" dt="2022-04-13T20:19:13.075" v="4" actId="313"/>
        <pc:sldMkLst>
          <pc:docMk/>
          <pc:sldMk cId="535874634" sldId="355"/>
        </pc:sldMkLst>
        <pc:spChg chg="mod">
          <ac:chgData name="Gilles Chouinard" userId="205d712f-bbd7-4819-8811-af244da48bbd" providerId="ADAL" clId="{499C635B-51BF-4E43-8D70-AE14E4B7E8C4}" dt="2022-04-13T20:19:13.075" v="4" actId="313"/>
          <ac:spMkLst>
            <pc:docMk/>
            <pc:sldMk cId="535874634" sldId="355"/>
            <ac:spMk id="57" creationId="{5C585404-9272-46BB-BA74-3663FDFC855E}"/>
          </ac:spMkLst>
        </pc:spChg>
      </pc:sldChg>
      <pc:sldChg chg="modSp mod">
        <pc:chgData name="Gilles Chouinard" userId="205d712f-bbd7-4819-8811-af244da48bbd" providerId="ADAL" clId="{499C635B-51BF-4E43-8D70-AE14E4B7E8C4}" dt="2022-04-13T20:18:47.035" v="3" actId="6549"/>
        <pc:sldMkLst>
          <pc:docMk/>
          <pc:sldMk cId="1238370320" sldId="453"/>
        </pc:sldMkLst>
        <pc:spChg chg="mod">
          <ac:chgData name="Gilles Chouinard" userId="205d712f-bbd7-4819-8811-af244da48bbd" providerId="ADAL" clId="{499C635B-51BF-4E43-8D70-AE14E4B7E8C4}" dt="2022-04-13T20:18:47.035" v="3" actId="6549"/>
          <ac:spMkLst>
            <pc:docMk/>
            <pc:sldMk cId="1238370320" sldId="453"/>
            <ac:spMk id="57" creationId="{5C585404-9272-46BB-BA74-3663FDFC855E}"/>
          </ac:spMkLst>
        </pc:spChg>
        <pc:spChg chg="mod">
          <ac:chgData name="Gilles Chouinard" userId="205d712f-bbd7-4819-8811-af244da48bbd" providerId="ADAL" clId="{499C635B-51BF-4E43-8D70-AE14E4B7E8C4}" dt="2022-04-13T20:18:42.980" v="1" actId="20577"/>
          <ac:spMkLst>
            <pc:docMk/>
            <pc:sldMk cId="1238370320" sldId="453"/>
            <ac:spMk id="95" creationId="{9E825C43-E524-444E-A186-D87F439A634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5349649" cy="366714"/>
          </a:xfrm>
          <a:prstGeom prst="rect">
            <a:avLst/>
          </a:prstGeom>
        </p:spPr>
        <p:txBody>
          <a:bodyPr vert="horz" lIns="106256" tIns="53127" rIns="106256" bIns="53127" rtlCol="0"/>
          <a:lstStyle>
            <a:lvl1pPr algn="l">
              <a:defRPr sz="14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92710" y="2"/>
            <a:ext cx="5349649" cy="366714"/>
          </a:xfrm>
          <a:prstGeom prst="rect">
            <a:avLst/>
          </a:prstGeom>
        </p:spPr>
        <p:txBody>
          <a:bodyPr vert="horz" lIns="106256" tIns="53127" rIns="106256" bIns="53127" rtlCol="0"/>
          <a:lstStyle>
            <a:lvl1pPr algn="r">
              <a:defRPr sz="1400"/>
            </a:lvl1pPr>
          </a:lstStyle>
          <a:p>
            <a:fld id="{666B113C-AADA-420F-A735-39F1DABB6361}" type="datetimeFigureOut">
              <a:rPr lang="fr-CA" smtClean="0"/>
              <a:t>2022-11-15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9782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6256" tIns="53127" rIns="106256" bIns="53127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34851" y="3521077"/>
            <a:ext cx="9874703" cy="2879725"/>
          </a:xfrm>
          <a:prstGeom prst="rect">
            <a:avLst/>
          </a:prstGeom>
        </p:spPr>
        <p:txBody>
          <a:bodyPr vert="horz" lIns="106256" tIns="53127" rIns="106256" bIns="53127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948489"/>
            <a:ext cx="5349649" cy="366712"/>
          </a:xfrm>
          <a:prstGeom prst="rect">
            <a:avLst/>
          </a:prstGeom>
        </p:spPr>
        <p:txBody>
          <a:bodyPr vert="horz" lIns="106256" tIns="53127" rIns="106256" bIns="53127" rtlCol="0" anchor="b"/>
          <a:lstStyle>
            <a:lvl1pPr algn="l">
              <a:defRPr sz="14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92710" y="6948489"/>
            <a:ext cx="5349649" cy="366712"/>
          </a:xfrm>
          <a:prstGeom prst="rect">
            <a:avLst/>
          </a:prstGeom>
        </p:spPr>
        <p:txBody>
          <a:bodyPr vert="horz" lIns="106256" tIns="53127" rIns="106256" bIns="53127" rtlCol="0" anchor="b"/>
          <a:lstStyle>
            <a:lvl1pPr algn="r">
              <a:defRPr sz="1400"/>
            </a:lvl1pPr>
          </a:lstStyle>
          <a:p>
            <a:fld id="{AB4C09DD-DFCF-4FF6-B9C2-9DB97F382C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81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95" marR="213354">
              <a:lnSpc>
                <a:spcPts val="1900"/>
              </a:lnSpc>
              <a:spcBef>
                <a:spcPts val="84"/>
              </a:spcBef>
            </a:pPr>
            <a:r>
              <a:rPr lang="en-US" sz="12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INOGENI’s engineering team leverages more than  15 years of AV electronic experience to offer a  comprehensive product portfolio and technology</a:t>
            </a:r>
            <a:endParaRPr lang="en-US" sz="1200">
              <a:latin typeface="Myriad Pro Light" panose="020B0403030403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6495" marR="2598">
              <a:lnSpc>
                <a:spcPts val="1900"/>
              </a:lnSpc>
              <a:spcBef>
                <a:spcPts val="49"/>
              </a:spcBef>
            </a:pPr>
            <a:r>
              <a:rPr lang="en-US" sz="12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solutions that facilitate and simplify conference room  connections. Our goal is to </a:t>
            </a:r>
            <a:r>
              <a:rPr lang="en-US" sz="1200" b="1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create highly stable,  seamless and premium AV conferencing experiences.</a:t>
            </a:r>
          </a:p>
          <a:p>
            <a:pPr marL="6495" marR="2598">
              <a:lnSpc>
                <a:spcPts val="1900"/>
              </a:lnSpc>
              <a:spcBef>
                <a:spcPts val="49"/>
              </a:spcBef>
            </a:pPr>
            <a:endParaRPr lang="en-US" sz="1200" b="1">
              <a:solidFill>
                <a:srgbClr val="231F20"/>
              </a:solidFill>
              <a:latin typeface="Myriad Pro Light" panose="020B0403030403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2100">
                <a:latin typeface="Myriad Pro Light" panose="020B0403030403020204" pitchFamily="34" charset="0"/>
              </a:rPr>
              <a:t>INOVATIVE </a:t>
            </a:r>
            <a:r>
              <a:rPr lang="en-US" sz="2100" b="0">
                <a:latin typeface="Myriad Pro Light" panose="020B0403030403020204" pitchFamily="34" charset="0"/>
              </a:rPr>
              <a:t>Market-oriented &amp; problems-solving company:</a:t>
            </a:r>
          </a:p>
          <a:p>
            <a:pPr lvl="1"/>
            <a:r>
              <a:rPr lang="en-US" sz="2100">
                <a:latin typeface="Myriad Pro Light" panose="020B0403030403020204" pitchFamily="34" charset="0"/>
              </a:rPr>
              <a:t>Highly qualified experience in audiovisual design &amp; support team</a:t>
            </a:r>
          </a:p>
          <a:p>
            <a:pPr marL="6495" marR="2598">
              <a:lnSpc>
                <a:spcPts val="1900"/>
              </a:lnSpc>
              <a:spcBef>
                <a:spcPts val="49"/>
              </a:spcBef>
            </a:pPr>
            <a:endParaRPr lang="en-US" sz="1200" b="1">
              <a:latin typeface="Myriad Pro Light" panose="020B0403030403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09DD-DFCF-4FF6-B9C2-9DB97F382C41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1853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AF83A-5894-4E5C-8A44-0797FBE575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6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AF83A-5894-4E5C-8A44-0797FBE575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23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Capture and mix simultaneously 2x USB 2.0 camera with audio into one 1080p60 USB 3.0 signal;  (input 2 can also be HDMI 1080p30 source such as PC content)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Support MJPEG and H.264 video over USB 2.0 (most USB 3.0 cameras have a USB 2.0 mode)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HDMI loop output for preview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Integrated mixer give you many display options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PTZ control over USB 3.0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Two USB 3.0 front expansion ports can be used for any USB accessories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Control interface via USB, LAN and RS-232  including Crestron and AMX modules</a:t>
            </a: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09DD-DFCF-4FF6-B9C2-9DB97F382C41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3654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Capture and mix simultaneously 2x USB 2.0 camera with audio into one 1080p60 USB 3.0 signal;  (input 2 can also be HDMI 1080p30 source such as PC content)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Support MJPEG and H.264 video over USB 2.0 (most USB 3.0 cameras have a USB 2.0 mode)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HDMI loop output for preview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Integrated mixer give you many display options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PTZ control over USB 3.0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Two USB 3.0 front expansion ports can be used for any USB accessories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yriad Pro Light" panose="020B0403030403020204" pitchFamily="34" charset="0"/>
              </a:rPr>
              <a:t>Control interface via USB, LAN and RS-232  including Crestron and AMX modules</a:t>
            </a: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09DD-DFCF-4FF6-B9C2-9DB97F382C41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4857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err="1"/>
              <a:t>But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older systems do not have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function</a:t>
            </a:r>
            <a:r>
              <a:rPr lang="nb-NO"/>
              <a:t>. </a:t>
            </a:r>
          </a:p>
          <a:p>
            <a:r>
              <a:rPr lang="nb-NO"/>
              <a:t>This is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Inogeni</a:t>
            </a:r>
            <a:r>
              <a:rPr lang="nb-NO"/>
              <a:t> </a:t>
            </a:r>
            <a:r>
              <a:rPr lang="nb-NO" err="1"/>
              <a:t>comes</a:t>
            </a:r>
            <a:r>
              <a:rPr lang="nb-NO"/>
              <a:t> </a:t>
            </a:r>
            <a:r>
              <a:rPr lang="nb-NO" err="1"/>
              <a:t>into</a:t>
            </a:r>
            <a:r>
              <a:rPr lang="nb-NO"/>
              <a:t>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6331D-EFA3-0C49-86FC-9D59F4A6C2F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83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This </a:t>
            </a:r>
            <a:r>
              <a:rPr lang="fr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device</a:t>
            </a:r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powered</a:t>
            </a:r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 by USB </a:t>
            </a:r>
          </a:p>
          <a:p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(It </a:t>
            </a:r>
            <a:r>
              <a:rPr lang="fr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could</a:t>
            </a:r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powered</a:t>
            </a:r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 by the laptop)</a:t>
            </a: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09DD-DFCF-4FF6-B9C2-9DB97F382C41}" type="slidenum">
              <a:rPr lang="fr-CA" smtClean="0"/>
              <a:t>45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775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8757" y="533151"/>
            <a:ext cx="4268604" cy="141705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9353" y="1385368"/>
            <a:ext cx="7007412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8757" y="533151"/>
            <a:ext cx="4268604" cy="141705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0306" y="967913"/>
            <a:ext cx="37436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432151" y="967913"/>
            <a:ext cx="37436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8757" y="533151"/>
            <a:ext cx="4268604" cy="141705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C49D5D8-E121-4C68-9E0F-7140DDCFF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F874-2A99-42C1-971C-6CAC4455B070}" type="datetimeFigureOut">
              <a:rPr lang="fr-CA" smtClean="0"/>
              <a:pPr/>
              <a:t>2022-11-15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E4CB98-5765-452D-BC55-C06DFE23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BBA0AA-8474-42F2-ACDF-984233C83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/>
              <a:t>Jean-Pierre Simard ©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AE33038-0F64-49A8-B4FD-CCF2E2940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96588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D28F57-305D-4E91-AE3C-7DC31A25E483}"/>
              </a:ext>
            </a:extLst>
          </p:cNvPr>
          <p:cNvSpPr/>
          <p:nvPr userDrawn="1"/>
        </p:nvSpPr>
        <p:spPr>
          <a:xfrm>
            <a:off x="0" y="0"/>
            <a:ext cx="9144000" cy="357504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11" name="Picture 2" descr="INOGENI">
            <a:extLst>
              <a:ext uri="{FF2B5EF4-FFF2-40B4-BE49-F238E27FC236}">
                <a16:creationId xmlns:a16="http://schemas.microsoft.com/office/drawing/2014/main" id="{1FD815F6-F9EA-42B8-8E36-414CA51EAB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32318" y="102392"/>
            <a:ext cx="1049356" cy="164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089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881" y="505139"/>
            <a:ext cx="8310019" cy="49191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00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9838" y="4781934"/>
            <a:ext cx="5522817" cy="904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6014" y="271080"/>
            <a:ext cx="798886" cy="183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9100" y="254401"/>
            <a:ext cx="4038600" cy="200442"/>
          </a:xfrm>
        </p:spPr>
        <p:txBody>
          <a:bodyPr>
            <a:no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07255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A9E79-7084-4177-8D46-28762B3A2C6C}"/>
              </a:ext>
            </a:extLst>
          </p:cNvPr>
          <p:cNvSpPr/>
          <p:nvPr userDrawn="1"/>
        </p:nvSpPr>
        <p:spPr>
          <a:xfrm>
            <a:off x="0" y="1484993"/>
            <a:ext cx="9144000" cy="3712779"/>
          </a:xfrm>
          <a:prstGeom prst="rect">
            <a:avLst/>
          </a:prstGeom>
          <a:solidFill>
            <a:srgbClr val="0F1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07E7A-F263-4328-853A-2500F93E5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142" y="372084"/>
            <a:ext cx="8055718" cy="895933"/>
          </a:xfrm>
          <a:prstGeom prst="rect">
            <a:avLst/>
          </a:prstGeom>
          <a:solidFill>
            <a:srgbClr val="F9F8F9"/>
          </a:solidFill>
        </p:spPr>
        <p:txBody>
          <a:bodyPr anchor="ctr">
            <a:normAutofit/>
          </a:bodyPr>
          <a:lstStyle>
            <a:lvl1pPr marL="130969" indent="0">
              <a:defRPr sz="3000" b="1">
                <a:latin typeface="Myriad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DC52-7FCF-4547-82C5-338E52926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41" y="1484013"/>
            <a:ext cx="3771900" cy="326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None/>
              <a:tabLst>
                <a:tab pos="346472" algn="l"/>
              </a:tabLst>
              <a:defRPr sz="1800" b="1">
                <a:latin typeface="Myriad Pro Light" panose="020B0403030403020204" pitchFamily="34" charset="0"/>
                <a:cs typeface="Arial" panose="020B0604020202020204" pitchFamily="34" charset="0"/>
              </a:defRPr>
            </a:lvl1pPr>
            <a:lvl2pPr marL="257175" indent="-257175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46472" algn="l"/>
              </a:tabLst>
              <a:defRPr sz="1800">
                <a:latin typeface="Myriad Pro Light" panose="020B0403030403020204" pitchFamily="34" charset="0"/>
                <a:cs typeface="Arial" panose="020B0604020202020204" pitchFamily="34" charset="0"/>
              </a:defRPr>
            </a:lvl2pPr>
            <a:lvl3pPr marL="257175" indent="-257175">
              <a:lnSpc>
                <a:spcPct val="100000"/>
              </a:lnSpc>
              <a:spcAft>
                <a:spcPts val="450"/>
              </a:spcAft>
              <a:buClr>
                <a:srgbClr val="60B762"/>
              </a:buClr>
              <a:buFont typeface="Arial" panose="020B0604020202020204" pitchFamily="34" charset="0"/>
              <a:buChar char="•"/>
              <a:tabLst>
                <a:tab pos="346472" algn="l"/>
              </a:tabLst>
              <a:defRPr>
                <a:latin typeface="Raleway Medium" pitchFamily="2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FF214A-D0D5-4EBC-AA04-96C4E00BEE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7938" y="1484013"/>
            <a:ext cx="3771900" cy="32635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None/>
              <a:tabLst>
                <a:tab pos="346472" algn="l"/>
              </a:tabLst>
              <a:defRPr sz="1800" b="1">
                <a:latin typeface="Myriad Pro Light" panose="020B0403030403020204" pitchFamily="34" charset="0"/>
                <a:cs typeface="Arial" panose="020B0604020202020204" pitchFamily="34" charset="0"/>
              </a:defRPr>
            </a:lvl1pPr>
            <a:lvl2pPr marL="257175" indent="-257175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46472" algn="l"/>
              </a:tabLst>
              <a:defRPr sz="1800">
                <a:latin typeface="Myriad Pro Light" panose="020B0403030403020204" pitchFamily="34" charset="0"/>
                <a:cs typeface="Arial" panose="020B0604020202020204" pitchFamily="34" charset="0"/>
              </a:defRPr>
            </a:lvl2pPr>
            <a:lvl3pPr marL="257175" indent="-257175">
              <a:lnSpc>
                <a:spcPct val="100000"/>
              </a:lnSpc>
              <a:spcAft>
                <a:spcPts val="450"/>
              </a:spcAft>
              <a:buClr>
                <a:srgbClr val="60B762"/>
              </a:buClr>
              <a:buFont typeface="Arial" panose="020B0604020202020204" pitchFamily="34" charset="0"/>
              <a:buChar char="•"/>
              <a:tabLst>
                <a:tab pos="346472" algn="l"/>
              </a:tabLst>
              <a:defRPr>
                <a:latin typeface="Raleway Medium" pitchFamily="2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2" descr="INOGENI">
            <a:extLst>
              <a:ext uri="{FF2B5EF4-FFF2-40B4-BE49-F238E27FC236}">
                <a16:creationId xmlns:a16="http://schemas.microsoft.com/office/drawing/2014/main" id="{0374FE27-444A-4CCB-CC88-B81406BB5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7550503" y="4891942"/>
            <a:ext cx="1049356" cy="164415"/>
          </a:xfrm>
          <a:prstGeom prst="rect">
            <a:avLst/>
          </a:prstGeom>
          <a:noFill/>
        </p:spPr>
      </p:pic>
      <p:pic>
        <p:nvPicPr>
          <p:cNvPr id="11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509056B-2555-A055-0D16-77A5915EA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96" y="4833106"/>
            <a:ext cx="206170" cy="2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69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 - 1 text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A9E79-7084-4177-8D46-28762B3A2C6C}"/>
              </a:ext>
            </a:extLst>
          </p:cNvPr>
          <p:cNvSpPr/>
          <p:nvPr userDrawn="1"/>
        </p:nvSpPr>
        <p:spPr>
          <a:xfrm>
            <a:off x="0" y="1484993"/>
            <a:ext cx="9144000" cy="3712779"/>
          </a:xfrm>
          <a:prstGeom prst="rect">
            <a:avLst/>
          </a:prstGeom>
          <a:solidFill>
            <a:srgbClr val="0F1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07E7A-F263-4328-853A-2500F93E5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142" y="372084"/>
            <a:ext cx="8055718" cy="895933"/>
          </a:xfrm>
          <a:prstGeom prst="rect">
            <a:avLst/>
          </a:prstGeom>
          <a:solidFill>
            <a:srgbClr val="F9F8F9"/>
          </a:solidFill>
        </p:spPr>
        <p:txBody>
          <a:bodyPr anchor="ctr">
            <a:normAutofit/>
          </a:bodyPr>
          <a:lstStyle>
            <a:lvl1pPr marL="130969" indent="0">
              <a:defRPr sz="3000" b="1">
                <a:latin typeface="Myriad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DC52-7FCF-4547-82C5-338E52926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41" y="1489405"/>
            <a:ext cx="3497831" cy="326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None/>
              <a:tabLst>
                <a:tab pos="346472" algn="l"/>
              </a:tabLst>
              <a:defRPr sz="1800" b="1">
                <a:latin typeface="Myriad Pro Light" panose="020B0403030403020204" pitchFamily="34" charset="0"/>
                <a:cs typeface="Arial" panose="020B0604020202020204" pitchFamily="34" charset="0"/>
              </a:defRPr>
            </a:lvl1pPr>
            <a:lvl2pPr marL="257175" indent="-257175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46472" algn="l"/>
              </a:tabLst>
              <a:defRPr sz="1800">
                <a:latin typeface="Myriad Pro Light" panose="020B0403030403020204" pitchFamily="34" charset="0"/>
                <a:cs typeface="Arial" panose="020B0604020202020204" pitchFamily="34" charset="0"/>
              </a:defRPr>
            </a:lvl2pPr>
            <a:lvl3pPr marL="257175" indent="-257175">
              <a:lnSpc>
                <a:spcPct val="100000"/>
              </a:lnSpc>
              <a:spcAft>
                <a:spcPts val="450"/>
              </a:spcAft>
              <a:buClr>
                <a:srgbClr val="60B762"/>
              </a:buClr>
              <a:buFont typeface="Arial" panose="020B0604020202020204" pitchFamily="34" charset="0"/>
              <a:buChar char="•"/>
              <a:tabLst>
                <a:tab pos="346472" algn="l"/>
              </a:tabLst>
              <a:defRPr>
                <a:latin typeface="Raleway Medium" pitchFamily="2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D8E839-A14C-4DB6-BCCE-2FED11857E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24312" y="1489405"/>
            <a:ext cx="4375547" cy="3261122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2" descr="INOGENI">
            <a:extLst>
              <a:ext uri="{FF2B5EF4-FFF2-40B4-BE49-F238E27FC236}">
                <a16:creationId xmlns:a16="http://schemas.microsoft.com/office/drawing/2014/main" id="{B2D2CB99-606E-619A-8708-EF8B7CD097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7550503" y="4891942"/>
            <a:ext cx="1049356" cy="164415"/>
          </a:xfrm>
          <a:prstGeom prst="rect">
            <a:avLst/>
          </a:prstGeom>
          <a:noFill/>
        </p:spPr>
      </p:pic>
      <p:pic>
        <p:nvPicPr>
          <p:cNvPr id="10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F21B271F-B41F-533D-1833-63FA14BBF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96" y="4833106"/>
            <a:ext cx="206170" cy="2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6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F518DB44-D938-433B-A32C-B982AD45AC35}"/>
              </a:ext>
            </a:extLst>
          </p:cNvPr>
          <p:cNvSpPr/>
          <p:nvPr userDrawn="1"/>
        </p:nvSpPr>
        <p:spPr>
          <a:xfrm>
            <a:off x="0" y="-3601"/>
            <a:ext cx="9144000" cy="4697353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14630400" y="0"/>
                </a:moveTo>
                <a:lnTo>
                  <a:pt x="0" y="0"/>
                </a:lnTo>
                <a:lnTo>
                  <a:pt x="0" y="7315200"/>
                </a:lnTo>
                <a:lnTo>
                  <a:pt x="14630400" y="73152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B5ABAD">
              <a:alpha val="7843"/>
            </a:srgbClr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054275" y="4839494"/>
            <a:ext cx="2753958" cy="154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941128"/>
            <a:ext cx="197940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1960" y="4787393"/>
            <a:ext cx="197940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A45F29-11E5-470B-8F53-139132AE9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01000" y="4784666"/>
            <a:ext cx="933450" cy="2641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Lato Light" panose="020B0604020202020204" pitchFamily="34" charset="0"/>
          <a:ea typeface="Lato Light" panose="020B0604020202020204" pitchFamily="34" charset="0"/>
          <a:cs typeface="Lato Light" panose="020B0604020202020204" pitchFamily="34" charset="0"/>
        </a:defRPr>
      </a:lvl1pPr>
    </p:titleStyle>
    <p:bodyStyle>
      <a:lvl1pPr marL="0">
        <a:defRPr>
          <a:latin typeface="Lato Light" panose="020B0604020202020204" pitchFamily="34" charset="0"/>
          <a:ea typeface="Lato Light" panose="020B0604020202020204" pitchFamily="34" charset="0"/>
          <a:cs typeface="Lato Light" panose="020B0604020202020204" pitchFamily="34" charset="0"/>
        </a:defRPr>
      </a:lvl1pPr>
      <a:lvl2pPr marL="233812">
        <a:defRPr>
          <a:latin typeface="+mn-lt"/>
          <a:ea typeface="+mn-ea"/>
          <a:cs typeface="+mn-cs"/>
        </a:defRPr>
      </a:lvl2pPr>
      <a:lvl3pPr marL="467624">
        <a:defRPr>
          <a:latin typeface="+mn-lt"/>
          <a:ea typeface="+mn-ea"/>
          <a:cs typeface="+mn-cs"/>
        </a:defRPr>
      </a:lvl3pPr>
      <a:lvl4pPr marL="701436">
        <a:defRPr>
          <a:latin typeface="+mn-lt"/>
          <a:ea typeface="+mn-ea"/>
          <a:cs typeface="+mn-cs"/>
        </a:defRPr>
      </a:lvl4pPr>
      <a:lvl5pPr marL="935248">
        <a:defRPr>
          <a:latin typeface="+mn-lt"/>
          <a:ea typeface="+mn-ea"/>
          <a:cs typeface="+mn-cs"/>
        </a:defRPr>
      </a:lvl5pPr>
      <a:lvl6pPr marL="1169060">
        <a:defRPr>
          <a:latin typeface="+mn-lt"/>
          <a:ea typeface="+mn-ea"/>
          <a:cs typeface="+mn-cs"/>
        </a:defRPr>
      </a:lvl6pPr>
      <a:lvl7pPr marL="1402872">
        <a:defRPr>
          <a:latin typeface="+mn-lt"/>
          <a:ea typeface="+mn-ea"/>
          <a:cs typeface="+mn-cs"/>
        </a:defRPr>
      </a:lvl7pPr>
      <a:lvl8pPr marL="1636685">
        <a:defRPr>
          <a:latin typeface="+mn-lt"/>
          <a:ea typeface="+mn-ea"/>
          <a:cs typeface="+mn-cs"/>
        </a:defRPr>
      </a:lvl8pPr>
      <a:lvl9pPr marL="187049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33812">
        <a:defRPr>
          <a:latin typeface="+mn-lt"/>
          <a:ea typeface="+mn-ea"/>
          <a:cs typeface="+mn-cs"/>
        </a:defRPr>
      </a:lvl2pPr>
      <a:lvl3pPr marL="467624">
        <a:defRPr>
          <a:latin typeface="+mn-lt"/>
          <a:ea typeface="+mn-ea"/>
          <a:cs typeface="+mn-cs"/>
        </a:defRPr>
      </a:lvl3pPr>
      <a:lvl4pPr marL="701436">
        <a:defRPr>
          <a:latin typeface="+mn-lt"/>
          <a:ea typeface="+mn-ea"/>
          <a:cs typeface="+mn-cs"/>
        </a:defRPr>
      </a:lvl4pPr>
      <a:lvl5pPr marL="935248">
        <a:defRPr>
          <a:latin typeface="+mn-lt"/>
          <a:ea typeface="+mn-ea"/>
          <a:cs typeface="+mn-cs"/>
        </a:defRPr>
      </a:lvl5pPr>
      <a:lvl6pPr marL="1169060">
        <a:defRPr>
          <a:latin typeface="+mn-lt"/>
          <a:ea typeface="+mn-ea"/>
          <a:cs typeface="+mn-cs"/>
        </a:defRPr>
      </a:lvl6pPr>
      <a:lvl7pPr marL="1402872">
        <a:defRPr>
          <a:latin typeface="+mn-lt"/>
          <a:ea typeface="+mn-ea"/>
          <a:cs typeface="+mn-cs"/>
        </a:defRPr>
      </a:lvl7pPr>
      <a:lvl8pPr marL="1636685">
        <a:defRPr>
          <a:latin typeface="+mn-lt"/>
          <a:ea typeface="+mn-ea"/>
          <a:cs typeface="+mn-cs"/>
        </a:defRPr>
      </a:lvl8pPr>
      <a:lvl9pPr marL="187049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hyperlink" Target="https://inogeni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mailto:%20sales@inogeni.com" TargetMode="External"/><Relationship Id="rId4" Type="http://schemas.openxmlformats.org/officeDocument/2006/relationships/hyperlink" Target="http://www.inogeni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jpeg"/><Relationship Id="rId5" Type="http://schemas.microsoft.com/office/2007/relationships/hdphoto" Target="../media/hdphoto3.wdp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7.jpeg"/><Relationship Id="rId7" Type="http://schemas.openxmlformats.org/officeDocument/2006/relationships/image" Target="../media/image11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09.png"/><Relationship Id="rId4" Type="http://schemas.openxmlformats.org/officeDocument/2006/relationships/image" Target="../media/image108.jpeg"/><Relationship Id="rId9" Type="http://schemas.openxmlformats.org/officeDocument/2006/relationships/image" Target="../media/image1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inogeni.com/product/share2-share2u-spec-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3.png"/><Relationship Id="rId3" Type="http://schemas.openxmlformats.org/officeDocument/2006/relationships/image" Target="../media/image15.jpeg"/><Relationship Id="rId7" Type="http://schemas.openxmlformats.org/officeDocument/2006/relationships/image" Target="../media/image119.jpeg"/><Relationship Id="rId12" Type="http://schemas.openxmlformats.org/officeDocument/2006/relationships/image" Target="../media/image10.png"/><Relationship Id="rId17" Type="http://schemas.openxmlformats.org/officeDocument/2006/relationships/image" Target="../media/image12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5.png"/><Relationship Id="rId1" Type="http://schemas.openxmlformats.org/officeDocument/2006/relationships/tags" Target="../tags/tag20.xml"/><Relationship Id="rId6" Type="http://schemas.openxmlformats.org/officeDocument/2006/relationships/image" Target="../media/image118.jpeg"/><Relationship Id="rId11" Type="http://schemas.openxmlformats.org/officeDocument/2006/relationships/image" Target="../media/image69.png"/><Relationship Id="rId5" Type="http://schemas.openxmlformats.org/officeDocument/2006/relationships/image" Target="../media/image117.jpeg"/><Relationship Id="rId15" Type="http://schemas.openxmlformats.org/officeDocument/2006/relationships/image" Target="../media/image124.png"/><Relationship Id="rId10" Type="http://schemas.openxmlformats.org/officeDocument/2006/relationships/image" Target="../media/image122.jpeg"/><Relationship Id="rId4" Type="http://schemas.openxmlformats.org/officeDocument/2006/relationships/image" Target="../media/image115.png"/><Relationship Id="rId9" Type="http://schemas.openxmlformats.org/officeDocument/2006/relationships/image" Target="../media/image121.jpe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0.jpeg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nogeni.com/product/share2-share2u-spec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60.png"/><Relationship Id="rId18" Type="http://schemas.openxmlformats.org/officeDocument/2006/relationships/image" Target="../media/image1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9.jpeg"/><Relationship Id="rId12" Type="http://schemas.openxmlformats.org/officeDocument/2006/relationships/image" Target="../media/image123.png"/><Relationship Id="rId17" Type="http://schemas.openxmlformats.org/officeDocument/2006/relationships/image" Target="../media/image13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1.jpeg"/><Relationship Id="rId1" Type="http://schemas.openxmlformats.org/officeDocument/2006/relationships/tags" Target="../tags/tag22.xml"/><Relationship Id="rId6" Type="http://schemas.openxmlformats.org/officeDocument/2006/relationships/image" Target="../media/image115.png"/><Relationship Id="rId11" Type="http://schemas.openxmlformats.org/officeDocument/2006/relationships/image" Target="../media/image10.png"/><Relationship Id="rId5" Type="http://schemas.openxmlformats.org/officeDocument/2006/relationships/image" Target="../media/image15.jpeg"/><Relationship Id="rId15" Type="http://schemas.openxmlformats.org/officeDocument/2006/relationships/image" Target="../media/image135.jpeg"/><Relationship Id="rId10" Type="http://schemas.openxmlformats.org/officeDocument/2006/relationships/image" Target="../media/image69.png"/><Relationship Id="rId19" Type="http://schemas.openxmlformats.org/officeDocument/2006/relationships/image" Target="../media/image126.png"/><Relationship Id="rId4" Type="http://schemas.openxmlformats.org/officeDocument/2006/relationships/image" Target="../media/image133.png"/><Relationship Id="rId9" Type="http://schemas.openxmlformats.org/officeDocument/2006/relationships/image" Target="../media/image122.jpe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openxmlformats.org/officeDocument/2006/relationships/image" Target="../media/image1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9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hyperlink" Target="https://inogeni.com/product/share2-share2u-spec/" TargetMode="External"/><Relationship Id="rId4" Type="http://schemas.openxmlformats.org/officeDocument/2006/relationships/image" Target="../media/image1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ogeni.com/product/cam-spec/" TargetMode="Externa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5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1" Type="http://schemas.openxmlformats.org/officeDocument/2006/relationships/tags" Target="../tags/tag25.xml"/><Relationship Id="rId6" Type="http://schemas.openxmlformats.org/officeDocument/2006/relationships/image" Target="../media/image117.jpeg"/><Relationship Id="rId11" Type="http://schemas.openxmlformats.org/officeDocument/2006/relationships/image" Target="../media/image123.png"/><Relationship Id="rId5" Type="http://schemas.openxmlformats.org/officeDocument/2006/relationships/image" Target="../media/image147.jpeg"/><Relationship Id="rId15" Type="http://schemas.openxmlformats.org/officeDocument/2006/relationships/image" Target="../media/image149.png"/><Relationship Id="rId10" Type="http://schemas.openxmlformats.org/officeDocument/2006/relationships/image" Target="../media/image10.png"/><Relationship Id="rId4" Type="http://schemas.openxmlformats.org/officeDocument/2006/relationships/image" Target="../media/image121.jpeg"/><Relationship Id="rId9" Type="http://schemas.openxmlformats.org/officeDocument/2006/relationships/image" Target="../media/image69.png"/><Relationship Id="rId14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image" Target="../media/image15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5" Type="http://schemas.openxmlformats.org/officeDocument/2006/relationships/hyperlink" Target="https://www.youtube.com/channel/UC3jAdvyn2EhNhZG8s2ha38Q/videos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60.png"/><Relationship Id="rId5" Type="http://schemas.openxmlformats.org/officeDocument/2006/relationships/image" Target="../media/image123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23.png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nogeni.com/product/share2-remot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123.png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hyperlink" Target="https://inogeni.com/product/togg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7.wdp"/><Relationship Id="rId7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0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9.png"/><Relationship Id="rId7" Type="http://schemas.openxmlformats.org/officeDocument/2006/relationships/image" Target="../media/image157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0.png"/><Relationship Id="rId4" Type="http://schemas.openxmlformats.org/officeDocument/2006/relationships/image" Target="../media/image60.png"/><Relationship Id="rId9" Type="http://schemas.openxmlformats.org/officeDocument/2006/relationships/image" Target="../media/image1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https://inogeni.com/product/u-cam-usb-3-0-camera-to-hdmi-converte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29.png"/><Relationship Id="rId2" Type="http://schemas.openxmlformats.org/officeDocument/2006/relationships/hyperlink" Target="https://inogeni.com/product/u-cam-usb-3-0-camera-to-hdmi-converter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123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hyperlink" Target="https://inogeni.com/product/u-cam-usb-3-0-camera-to-hdmi-converter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hyperlink" Target="https://inogeni.com/product/u-cam-usb-3-0-camera-to-hdmi-converter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hyperlink" Target="https://inogeni.com/product/converters-comparison-table-6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18" Type="http://schemas.openxmlformats.org/officeDocument/2006/relationships/image" Target="../media/image182.png"/><Relationship Id="rId3" Type="http://schemas.openxmlformats.org/officeDocument/2006/relationships/image" Target="../media/image167.png"/><Relationship Id="rId21" Type="http://schemas.openxmlformats.org/officeDocument/2006/relationships/image" Target="../media/image185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jpeg"/><Relationship Id="rId23" Type="http://schemas.openxmlformats.org/officeDocument/2006/relationships/image" Target="../media/image187.png"/><Relationship Id="rId10" Type="http://schemas.openxmlformats.org/officeDocument/2006/relationships/image" Target="../media/image174.jpeg"/><Relationship Id="rId19" Type="http://schemas.openxmlformats.org/officeDocument/2006/relationships/image" Target="../media/image183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jpeg"/><Relationship Id="rId22" Type="http://schemas.openxmlformats.org/officeDocument/2006/relationships/image" Target="../media/image1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jpeg"/><Relationship Id="rId4" Type="http://schemas.openxmlformats.org/officeDocument/2006/relationships/image" Target="../media/image1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42V0Loq0vdU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95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4.png"/><Relationship Id="rId5" Type="http://schemas.microsoft.com/office/2007/relationships/hdphoto" Target="../media/hdphoto9.wdp"/><Relationship Id="rId10" Type="http://schemas.openxmlformats.org/officeDocument/2006/relationships/image" Target="../media/image196.png"/><Relationship Id="rId4" Type="http://schemas.openxmlformats.org/officeDocument/2006/relationships/image" Target="../media/image193.png"/><Relationship Id="rId9" Type="http://schemas.openxmlformats.org/officeDocument/2006/relationships/hyperlink" Target="https://youtu.be/R5Hde9Zvbvw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15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jpg"/><Relationship Id="rId18" Type="http://schemas.openxmlformats.org/officeDocument/2006/relationships/image" Target="../media/image214.jpg"/><Relationship Id="rId3" Type="http://schemas.openxmlformats.org/officeDocument/2006/relationships/image" Target="../media/image199.png"/><Relationship Id="rId21" Type="http://schemas.openxmlformats.org/officeDocument/2006/relationships/image" Target="../media/image217.png"/><Relationship Id="rId7" Type="http://schemas.openxmlformats.org/officeDocument/2006/relationships/image" Target="../media/image203.png"/><Relationship Id="rId12" Type="http://schemas.openxmlformats.org/officeDocument/2006/relationships/image" Target="../media/image208.jpg"/><Relationship Id="rId17" Type="http://schemas.openxmlformats.org/officeDocument/2006/relationships/image" Target="../media/image213.png"/><Relationship Id="rId2" Type="http://schemas.openxmlformats.org/officeDocument/2006/relationships/image" Target="../media/image198.png"/><Relationship Id="rId16" Type="http://schemas.openxmlformats.org/officeDocument/2006/relationships/image" Target="../media/image212.jpg"/><Relationship Id="rId20" Type="http://schemas.openxmlformats.org/officeDocument/2006/relationships/image" Target="../media/image2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24" Type="http://schemas.openxmlformats.org/officeDocument/2006/relationships/image" Target="../media/image189.png"/><Relationship Id="rId5" Type="http://schemas.openxmlformats.org/officeDocument/2006/relationships/image" Target="../media/image201.png"/><Relationship Id="rId15" Type="http://schemas.openxmlformats.org/officeDocument/2006/relationships/image" Target="../media/image211.png"/><Relationship Id="rId23" Type="http://schemas.openxmlformats.org/officeDocument/2006/relationships/image" Target="../media/image219.png"/><Relationship Id="rId10" Type="http://schemas.openxmlformats.org/officeDocument/2006/relationships/image" Target="../media/image206.png"/><Relationship Id="rId19" Type="http://schemas.openxmlformats.org/officeDocument/2006/relationships/image" Target="../media/image215.jpg"/><Relationship Id="rId4" Type="http://schemas.openxmlformats.org/officeDocument/2006/relationships/image" Target="../media/image200.png"/><Relationship Id="rId9" Type="http://schemas.openxmlformats.org/officeDocument/2006/relationships/image" Target="../media/image205.png"/><Relationship Id="rId14" Type="http://schemas.openxmlformats.org/officeDocument/2006/relationships/image" Target="../media/image210.jpg"/><Relationship Id="rId22" Type="http://schemas.openxmlformats.org/officeDocument/2006/relationships/image" Target="../media/image2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3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224.png"/><Relationship Id="rId11" Type="http://schemas.openxmlformats.org/officeDocument/2006/relationships/image" Target="../media/image15.jpeg"/><Relationship Id="rId5" Type="http://schemas.openxmlformats.org/officeDocument/2006/relationships/hyperlink" Target="https://inogeni.com/product/converters-comparison-table-6/" TargetMode="External"/><Relationship Id="rId10" Type="http://schemas.openxmlformats.org/officeDocument/2006/relationships/image" Target="../media/image60.png"/><Relationship Id="rId4" Type="http://schemas.microsoft.com/office/2007/relationships/hdphoto" Target="../media/hdphoto10.wdp"/><Relationship Id="rId9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5.png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microsoft.com/office/2007/relationships/hdphoto" Target="../media/hdphoto11.wdp"/><Relationship Id="rId9" Type="http://schemas.openxmlformats.org/officeDocument/2006/relationships/image" Target="../media/image1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6.png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microsoft.com/office/2007/relationships/hdphoto" Target="../media/hdphoto12.wdp"/><Relationship Id="rId9" Type="http://schemas.openxmlformats.org/officeDocument/2006/relationships/image" Target="../media/image1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7.png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microsoft.com/office/2007/relationships/hdphoto" Target="../media/hdphoto13.wdp"/><Relationship Id="rId9" Type="http://schemas.openxmlformats.org/officeDocument/2006/relationships/image" Target="../media/image15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60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inogeni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9.png"/><Relationship Id="rId4" Type="http://schemas.openxmlformats.org/officeDocument/2006/relationships/hyperlink" Target="https://inogeni.com/product/converters-comparison-table-6/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mailto:%20support@inogeni.com" TargetMode="External"/><Relationship Id="rId3" Type="http://schemas.openxmlformats.org/officeDocument/2006/relationships/hyperlink" Target="https://inogeni.com/" TargetMode="External"/><Relationship Id="rId7" Type="http://schemas.openxmlformats.org/officeDocument/2006/relationships/hyperlink" Target="mailto:sales@inogeni.com" TargetMode="Externa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nogeni.com/" TargetMode="External"/><Relationship Id="rId5" Type="http://schemas.openxmlformats.org/officeDocument/2006/relationships/hyperlink" Target="https://www.youtube.com/channel/UC3jAdvyn2EhNhZG8s2ha38Q" TargetMode="External"/><Relationship Id="rId4" Type="http://schemas.openxmlformats.org/officeDocument/2006/relationships/image" Target="../media/image231.jpeg"/><Relationship Id="rId9" Type="http://schemas.openxmlformats.org/officeDocument/2006/relationships/image" Target="../media/image232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53.png"/><Relationship Id="rId39" Type="http://schemas.openxmlformats.org/officeDocument/2006/relationships/image" Target="../media/image65.png"/><Relationship Id="rId21" Type="http://schemas.openxmlformats.org/officeDocument/2006/relationships/image" Target="../media/image10.png"/><Relationship Id="rId34" Type="http://schemas.openxmlformats.org/officeDocument/2006/relationships/image" Target="../media/image60.png"/><Relationship Id="rId42" Type="http://schemas.openxmlformats.org/officeDocument/2006/relationships/image" Target="../media/image68.png"/><Relationship Id="rId47" Type="http://schemas.openxmlformats.org/officeDocument/2006/relationships/image" Target="../media/image16.png"/><Relationship Id="rId50" Type="http://schemas.openxmlformats.org/officeDocument/2006/relationships/image" Target="../media/image74.jpeg"/><Relationship Id="rId55" Type="http://schemas.openxmlformats.org/officeDocument/2006/relationships/image" Target="../media/image78.jpe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image" Target="../media/image56.png"/><Relationship Id="rId11" Type="http://schemas.openxmlformats.org/officeDocument/2006/relationships/tags" Target="../tags/tag11.xml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3.png"/><Relationship Id="rId40" Type="http://schemas.openxmlformats.org/officeDocument/2006/relationships/image" Target="../media/image66.jpeg"/><Relationship Id="rId45" Type="http://schemas.openxmlformats.org/officeDocument/2006/relationships/image" Target="../media/image71.png"/><Relationship Id="rId53" Type="http://schemas.openxmlformats.org/officeDocument/2006/relationships/image" Target="../media/image77.jpeg"/><Relationship Id="rId58" Type="http://schemas.openxmlformats.org/officeDocument/2006/relationships/image" Target="../media/image80.png"/><Relationship Id="rId5" Type="http://schemas.openxmlformats.org/officeDocument/2006/relationships/tags" Target="../tags/tag5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48" Type="http://schemas.openxmlformats.org/officeDocument/2006/relationships/image" Target="../media/image73.png"/><Relationship Id="rId56" Type="http://schemas.openxmlformats.org/officeDocument/2006/relationships/image" Target="../media/image79.jpeg"/><Relationship Id="rId8" Type="http://schemas.openxmlformats.org/officeDocument/2006/relationships/tags" Target="../tags/tag8.xml"/><Relationship Id="rId51" Type="http://schemas.openxmlformats.org/officeDocument/2006/relationships/image" Target="../media/image75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52.png"/><Relationship Id="rId33" Type="http://schemas.openxmlformats.org/officeDocument/2006/relationships/image" Target="../media/image12.png"/><Relationship Id="rId38" Type="http://schemas.openxmlformats.org/officeDocument/2006/relationships/image" Target="../media/image64.png"/><Relationship Id="rId46" Type="http://schemas.openxmlformats.org/officeDocument/2006/relationships/image" Target="../media/image72.png"/><Relationship Id="rId59" Type="http://schemas.openxmlformats.org/officeDocument/2006/relationships/image" Target="../media/image81.png"/><Relationship Id="rId20" Type="http://schemas.openxmlformats.org/officeDocument/2006/relationships/slideLayout" Target="../slideLayouts/slideLayout6.xml"/><Relationship Id="rId41" Type="http://schemas.openxmlformats.org/officeDocument/2006/relationships/image" Target="../media/image67.jpeg"/><Relationship Id="rId54" Type="http://schemas.openxmlformats.org/officeDocument/2006/relationships/image" Target="../media/image7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2.png"/><Relationship Id="rId49" Type="http://schemas.openxmlformats.org/officeDocument/2006/relationships/image" Target="../media/image17.png"/><Relationship Id="rId57" Type="http://schemas.openxmlformats.org/officeDocument/2006/relationships/image" Target="../media/image13.png"/><Relationship Id="rId10" Type="http://schemas.openxmlformats.org/officeDocument/2006/relationships/tags" Target="../tags/tag10.xml"/><Relationship Id="rId31" Type="http://schemas.openxmlformats.org/officeDocument/2006/relationships/image" Target="../media/image58.png"/><Relationship Id="rId44" Type="http://schemas.openxmlformats.org/officeDocument/2006/relationships/image" Target="../media/image70.png"/><Relationship Id="rId52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14400" y="742950"/>
            <a:ext cx="2667000" cy="804725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1900"/>
              </a:lnSpc>
              <a:spcBef>
                <a:spcPts val="51"/>
              </a:spcBef>
            </a:pPr>
            <a:r>
              <a:rPr sz="2800" spc="-115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Elevat</a:t>
            </a:r>
            <a:r>
              <a:rPr sz="2800" spc="-148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</a:t>
            </a:r>
            <a:r>
              <a:rPr sz="2800" spc="-66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</a:t>
            </a:r>
            <a:r>
              <a:rPr sz="2800" spc="-179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y</a:t>
            </a:r>
            <a:r>
              <a:rPr sz="2800" spc="-123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our</a:t>
            </a:r>
          </a:p>
          <a:p>
            <a:pPr marL="6495" marR="2598">
              <a:lnSpc>
                <a:spcPts val="1900"/>
              </a:lnSpc>
              <a:spcBef>
                <a:spcPts val="348"/>
              </a:spcBef>
            </a:pPr>
            <a:r>
              <a:rPr sz="2800" spc="-125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vide</a:t>
            </a:r>
            <a:r>
              <a:rPr sz="2800" spc="-148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o</a:t>
            </a:r>
            <a:r>
              <a:rPr sz="2800" spc="-66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</a:t>
            </a:r>
            <a:r>
              <a:rPr sz="2800" spc="-117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meeting  </a:t>
            </a:r>
            <a:r>
              <a:rPr sz="2800" spc="-136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experience</a:t>
            </a:r>
            <a:endParaRPr sz="2800">
              <a:latin typeface="Myriad Pro" panose="020B0503030403020204" pitchFamily="34" charset="0"/>
              <a:ea typeface="Lato Black" panose="020B0604020202020204" pitchFamily="34" charset="0"/>
              <a:cs typeface="Lato Black" panose="020B0604020202020204" pitchFamily="34" charset="0"/>
            </a:endParaRPr>
          </a:p>
        </p:txBody>
      </p:sp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D3EAA5CF-5DF8-49C2-8675-5EF4C4734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6324600" y="4438650"/>
            <a:ext cx="2019300" cy="571500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394077F1-C6AA-4AB4-AF37-7E667EB32421}"/>
              </a:ext>
            </a:extLst>
          </p:cNvPr>
          <p:cNvSpPr txBox="1"/>
          <p:nvPr/>
        </p:nvSpPr>
        <p:spPr>
          <a:xfrm>
            <a:off x="914400" y="4508369"/>
            <a:ext cx="2667000" cy="1003562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1900"/>
              </a:lnSpc>
              <a:spcBef>
                <a:spcPts val="51"/>
              </a:spcBef>
            </a:pPr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 SemiExt" panose="020B0405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Product </a:t>
            </a:r>
            <a:r>
              <a:rPr lang="fr-CA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 SemiExt" panose="020B0405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Presentation</a:t>
            </a:r>
            <a:endParaRPr lang="fr-CA" sz="1400">
              <a:solidFill>
                <a:schemeClr val="tx1">
                  <a:lumMod val="75000"/>
                  <a:lumOff val="25000"/>
                </a:schemeClr>
              </a:solidFill>
              <a:latin typeface="Myriad Pro Light SemiExt" panose="020B0405030403020204" pitchFamily="34" charset="0"/>
              <a:ea typeface="Lato Black" panose="020B0604020202020204" pitchFamily="34" charset="0"/>
              <a:cs typeface="Lato Black" panose="020B0604020202020204" pitchFamily="34" charset="0"/>
            </a:endParaRPr>
          </a:p>
          <a:p>
            <a:pPr marL="6495">
              <a:lnSpc>
                <a:spcPts val="1900"/>
              </a:lnSpc>
              <a:spcBef>
                <a:spcPts val="51"/>
              </a:spcBef>
            </a:pPr>
            <a:r>
              <a:rPr lang="fr-CA" sz="9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 SemiExt" panose="020B0405030403020204" pitchFamily="34" charset="0"/>
                <a:ea typeface="Lato Black" panose="020B0604020202020204" pitchFamily="34" charset="0"/>
                <a:cs typeface="Lato Black" panose="020B0604020202020204" pitchFamily="34" charset="0"/>
                <a:hlinkClick r:id="rId4"/>
              </a:rPr>
              <a:t>www.inogeni.com</a:t>
            </a:r>
            <a:r>
              <a:rPr lang="fr-CA" sz="9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 SemiExt" panose="020B0405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 </a:t>
            </a:r>
            <a:r>
              <a:rPr lang="fr-CA" sz="900" b="0" i="0" u="sng">
                <a:solidFill>
                  <a:srgbClr val="0056B3"/>
                </a:solidFill>
                <a:effectLst/>
                <a:latin typeface="Myriad Pro Light SemiExt" panose="020B0405030403020204" pitchFamily="34" charset="0"/>
                <a:hlinkClick r:id="rId5"/>
              </a:rPr>
              <a:t>sales@inogeni.com</a:t>
            </a:r>
            <a:endParaRPr lang="fr-CA" sz="900" b="0" i="0">
              <a:solidFill>
                <a:srgbClr val="212529"/>
              </a:solidFill>
              <a:effectLst/>
              <a:latin typeface="Myriad Pro Light SemiExt" panose="020B0405030403020204" pitchFamily="34" charset="0"/>
            </a:endParaRPr>
          </a:p>
          <a:p>
            <a:pPr marL="6495">
              <a:lnSpc>
                <a:spcPts val="1900"/>
              </a:lnSpc>
              <a:spcBef>
                <a:spcPts val="51"/>
              </a:spcBef>
            </a:pPr>
            <a:endParaRPr lang="fr-CA" sz="1400">
              <a:solidFill>
                <a:schemeClr val="tx1">
                  <a:lumMod val="75000"/>
                  <a:lumOff val="25000"/>
                </a:schemeClr>
              </a:solidFill>
              <a:latin typeface="Myriad Pro Light SemiExt" panose="020B0405030403020204" pitchFamily="34" charset="0"/>
              <a:ea typeface="Lato Black" panose="020B0604020202020204" pitchFamily="34" charset="0"/>
              <a:cs typeface="Lato Black" panose="020B0604020202020204" pitchFamily="34" charset="0"/>
            </a:endParaRPr>
          </a:p>
          <a:p>
            <a:pPr marL="6495">
              <a:lnSpc>
                <a:spcPts val="1900"/>
              </a:lnSpc>
              <a:spcBef>
                <a:spcPts val="51"/>
              </a:spcBef>
            </a:pPr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 SemiExt" panose="020B0405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Myriad Pro Light SemiExt" panose="020B0405030403020204" pitchFamily="34" charset="0"/>
              <a:ea typeface="Lato Black" panose="020B0604020202020204" pitchFamily="34" charset="0"/>
              <a:cs typeface="Lato Black" panose="020B0604020202020204" pitchFamily="34" charset="0"/>
            </a:endParaRP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553A5057-5544-CDC3-3AB8-938CD5A14BCC}"/>
              </a:ext>
            </a:extLst>
          </p:cNvPr>
          <p:cNvGrpSpPr/>
          <p:nvPr/>
        </p:nvGrpSpPr>
        <p:grpSpPr>
          <a:xfrm>
            <a:off x="0" y="0"/>
            <a:ext cx="9144000" cy="4400550"/>
            <a:chOff x="0" y="0"/>
            <a:chExt cx="14630400" cy="6851015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0583E3AC-0F82-47C3-7DC2-E638E51BB1B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4630400" cy="6850570"/>
            </a:xfrm>
            <a:prstGeom prst="rect">
              <a:avLst/>
            </a:prstGeom>
          </p:spPr>
        </p:pic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060D081C-8A2E-1E9A-5D90-90F5F829F118}"/>
                </a:ext>
              </a:extLst>
            </p:cNvPr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6000" contrast="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4630400" cy="5705856"/>
            </a:xfrm>
            <a:prstGeom prst="rect">
              <a:avLst/>
            </a:prstGeom>
          </p:spPr>
        </p:pic>
      </p:grpSp>
      <p:sp>
        <p:nvSpPr>
          <p:cNvPr id="11" name="object 5">
            <a:extLst>
              <a:ext uri="{FF2B5EF4-FFF2-40B4-BE49-F238E27FC236}">
                <a16:creationId xmlns:a16="http://schemas.microsoft.com/office/drawing/2014/main" id="{EE04D926-96ED-84C3-657E-E4B4FCAF4EC6}"/>
              </a:ext>
            </a:extLst>
          </p:cNvPr>
          <p:cNvSpPr txBox="1"/>
          <p:nvPr/>
        </p:nvSpPr>
        <p:spPr>
          <a:xfrm>
            <a:off x="1066800" y="895350"/>
            <a:ext cx="2667000" cy="804725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1900"/>
              </a:lnSpc>
              <a:spcBef>
                <a:spcPts val="51"/>
              </a:spcBef>
            </a:pPr>
            <a:r>
              <a:rPr sz="2800" spc="-115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Elevat</a:t>
            </a:r>
            <a:r>
              <a:rPr sz="2800" spc="-148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</a:t>
            </a:r>
            <a:r>
              <a:rPr sz="2800" spc="-66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</a:t>
            </a:r>
            <a:r>
              <a:rPr sz="2800" spc="-179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y</a:t>
            </a:r>
            <a:r>
              <a:rPr sz="2800" spc="-123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our</a:t>
            </a:r>
          </a:p>
          <a:p>
            <a:pPr marL="6495" marR="2598">
              <a:lnSpc>
                <a:spcPts val="1900"/>
              </a:lnSpc>
              <a:spcBef>
                <a:spcPts val="348"/>
              </a:spcBef>
            </a:pPr>
            <a:r>
              <a:rPr sz="2800" spc="-125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vide</a:t>
            </a:r>
            <a:r>
              <a:rPr sz="2800" spc="-148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o</a:t>
            </a:r>
            <a:r>
              <a:rPr sz="2800" spc="-66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</a:t>
            </a:r>
            <a:r>
              <a:rPr sz="2800" spc="-117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meeting  </a:t>
            </a:r>
            <a:r>
              <a:rPr sz="2800" spc="-136">
                <a:solidFill>
                  <a:srgbClr val="FFFFFF"/>
                </a:solidFill>
                <a:latin typeface="Myriad Pro" panose="020B05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experience</a:t>
            </a:r>
            <a:endParaRPr sz="2800">
              <a:latin typeface="Myriad Pro" panose="020B0503030403020204" pitchFamily="34" charset="0"/>
              <a:ea typeface="Lato Black" panose="020B0604020202020204" pitchFamily="34" charset="0"/>
              <a:cs typeface="Lato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FC91432-98BC-2DFC-43DA-F428E976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700"/>
              <a:t>Meeting Equity in a Hybrid Environment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E93E4C-7E09-9DB3-521F-62D6F02B3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41" y="1742399"/>
            <a:ext cx="3497831" cy="3010509"/>
          </a:xfrm>
          <a:noFill/>
        </p:spPr>
        <p:txBody>
          <a:bodyPr/>
          <a:lstStyle/>
          <a:p>
            <a:r>
              <a:rPr lang="en-US" sz="1950">
                <a:solidFill>
                  <a:schemeClr val="bg1"/>
                </a:solidFill>
              </a:rPr>
              <a:t>MEETING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Poor video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Small faces and difficult to sense body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Feel far away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Bad sound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Difficult to host real collaborative meeting</a:t>
            </a:r>
          </a:p>
        </p:txBody>
      </p:sp>
      <p:pic>
        <p:nvPicPr>
          <p:cNvPr id="10" name="Espace réservé du contenu 16">
            <a:extLst>
              <a:ext uri="{FF2B5EF4-FFF2-40B4-BE49-F238E27FC236}">
                <a16:creationId xmlns:a16="http://schemas.microsoft.com/office/drawing/2014/main" id="{0EFE4189-4688-4644-AC6E-EC0F53C918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r="27647"/>
          <a:stretch/>
        </p:blipFill>
        <p:spPr>
          <a:xfrm>
            <a:off x="4572000" y="1240134"/>
            <a:ext cx="4375547" cy="3261122"/>
          </a:xfrm>
        </p:spPr>
      </p:pic>
      <p:pic>
        <p:nvPicPr>
          <p:cNvPr id="1028" name="Picture 4" descr="FoMaKo 10X Zoom Caméra de vidéoconférence,Caméra USB PTZ,Full HD 1080p,  Caméra de conférence Webcam Visioconférence FMK102U : Amazon.fr: High-Tech">
            <a:extLst>
              <a:ext uri="{FF2B5EF4-FFF2-40B4-BE49-F238E27FC236}">
                <a16:creationId xmlns:a16="http://schemas.microsoft.com/office/drawing/2014/main" id="{BB565E9E-4AD1-48EC-9C97-A7A5EA6B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00" y="1503805"/>
            <a:ext cx="2331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D wallpaper: People Sitting Around Wooden Table, discussion, diversity,  indoors | Wallpaper Flare">
            <a:extLst>
              <a:ext uri="{FF2B5EF4-FFF2-40B4-BE49-F238E27FC236}">
                <a16:creationId xmlns:a16="http://schemas.microsoft.com/office/drawing/2014/main" id="{491F0C85-6748-409C-A3FF-82190260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398" y="2224801"/>
            <a:ext cx="1177320" cy="7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5 Benefits and Advantages of Video Conferencing in Business">
            <a:extLst>
              <a:ext uri="{FF2B5EF4-FFF2-40B4-BE49-F238E27FC236}">
                <a16:creationId xmlns:a16="http://schemas.microsoft.com/office/drawing/2014/main" id="{4132AE31-E07B-4581-B9E1-A7C17C0CC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13326" r="21187" b="17489"/>
          <a:stretch/>
        </p:blipFill>
        <p:spPr bwMode="auto">
          <a:xfrm>
            <a:off x="7454984" y="2218181"/>
            <a:ext cx="1180875" cy="7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5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2FED3A82-A8E8-B353-8AA4-75C04C25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/>
              <a:t>Meeting Equity in a Hybrid Environment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2BC29E8-6B13-40DC-B563-3B13FC9B0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41" y="1819653"/>
            <a:ext cx="3497831" cy="2933255"/>
          </a:xfrm>
          <a:noFill/>
        </p:spPr>
        <p:txBody>
          <a:bodyPr/>
          <a:lstStyle/>
          <a:p>
            <a:r>
              <a:rPr lang="en-US" sz="1950">
                <a:solidFill>
                  <a:schemeClr val="bg1"/>
                </a:solidFill>
              </a:rPr>
              <a:t>HOW TO FOSTER ENGAGEMENT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View facial expressions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Understand visual details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Hear voices adequately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r>
              <a:rPr lang="en-US" sz="1650">
                <a:solidFill>
                  <a:srgbClr val="FFFF00"/>
                </a:solidFill>
              </a:rPr>
              <a:t>Better cameras are not enough!</a:t>
            </a:r>
          </a:p>
        </p:txBody>
      </p:sp>
      <p:pic>
        <p:nvPicPr>
          <p:cNvPr id="5" name="Picture 2" descr="Classroom space fills up quickly during midday peak | University Times |  University of Pittsburgh">
            <a:extLst>
              <a:ext uri="{FF2B5EF4-FFF2-40B4-BE49-F238E27FC236}">
                <a16:creationId xmlns:a16="http://schemas.microsoft.com/office/drawing/2014/main" id="{1F5E05AA-5E2F-4A70-A19B-70D255920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r="3238"/>
          <a:stretch/>
        </p:blipFill>
        <p:spPr bwMode="auto">
          <a:xfrm>
            <a:off x="4371975" y="1619745"/>
            <a:ext cx="4772025" cy="293325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personne, groupe, posant, gens&#10;&#10;Description générée automatiquement">
            <a:extLst>
              <a:ext uri="{FF2B5EF4-FFF2-40B4-BE49-F238E27FC236}">
                <a16:creationId xmlns:a16="http://schemas.microsoft.com/office/drawing/2014/main" id="{3501AE4B-3C0A-4564-86E4-0DB3219ED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47"/>
          <a:stretch/>
        </p:blipFill>
        <p:spPr>
          <a:xfrm>
            <a:off x="8258175" y="2195381"/>
            <a:ext cx="666750" cy="1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7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FC91432-98BC-2DFC-43DA-F428E976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42" y="372084"/>
            <a:ext cx="3497831" cy="895933"/>
          </a:xfrm>
        </p:spPr>
        <p:txBody>
          <a:bodyPr anchor="ctr">
            <a:normAutofit fontScale="90000"/>
          </a:bodyPr>
          <a:lstStyle/>
          <a:p>
            <a:r>
              <a:rPr lang="en-US" sz="2700"/>
              <a:t>Meeting Equity in a Hybrid Environment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E93E4C-7E09-9DB3-521F-62D6F02B3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381" y="1611805"/>
            <a:ext cx="3497831" cy="3263504"/>
          </a:xfrm>
          <a:noFill/>
        </p:spPr>
        <p:txBody>
          <a:bodyPr/>
          <a:lstStyle/>
          <a:p>
            <a:r>
              <a:rPr lang="en-US" sz="2700">
                <a:solidFill>
                  <a:schemeClr val="bg1"/>
                </a:solidFill>
              </a:rPr>
              <a:t>AI + SMART CAMERAS</a:t>
            </a:r>
          </a:p>
          <a:p>
            <a:pPr marL="1752600" indent="-1333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Face framing</a:t>
            </a:r>
          </a:p>
          <a:p>
            <a:pPr marL="1752600" indent="-1333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Auto tracking</a:t>
            </a:r>
          </a:p>
          <a:p>
            <a:pPr marL="1752600" indent="-1333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Lighting balance</a:t>
            </a:r>
          </a:p>
          <a:p>
            <a:pPr marL="1752600" indent="-1333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Voice tracking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3B5BB6-71CE-4647-9CBC-6EB9F2304494}"/>
              </a:ext>
            </a:extLst>
          </p:cNvPr>
          <p:cNvSpPr/>
          <p:nvPr/>
        </p:nvSpPr>
        <p:spPr>
          <a:xfrm>
            <a:off x="-21432" y="2175784"/>
            <a:ext cx="4203227" cy="65314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753"/>
          </a:p>
        </p:txBody>
      </p:sp>
      <p:pic>
        <p:nvPicPr>
          <p:cNvPr id="3076" name="Picture 4" descr="Brand New: Follow-up: New Logo and Identity for Huddly by Heydays |  Identity logo, ? logo, New names">
            <a:extLst>
              <a:ext uri="{FF2B5EF4-FFF2-40B4-BE49-F238E27FC236}">
                <a16:creationId xmlns:a16="http://schemas.microsoft.com/office/drawing/2014/main" id="{26C7EB0B-F5EA-4BEF-96EF-646E905D8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0" y="2199368"/>
            <a:ext cx="1006308" cy="3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9D047F2-EAAA-4389-AD20-64C5376F0B37}"/>
              </a:ext>
            </a:extLst>
          </p:cNvPr>
          <p:cNvSpPr txBox="1"/>
          <p:nvPr/>
        </p:nvSpPr>
        <p:spPr>
          <a:xfrm>
            <a:off x="1003438" y="2255997"/>
            <a:ext cx="2904194" cy="41549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fr-CA" sz="753" b="1" err="1">
                <a:solidFill>
                  <a:schemeClr val="bg1"/>
                </a:solidFill>
                <a:latin typeface="Messina sans bold"/>
              </a:rPr>
              <a:t>Huddly</a:t>
            </a:r>
            <a:r>
              <a:rPr lang="fr-CA" sz="753" b="1">
                <a:solidFill>
                  <a:schemeClr val="bg1"/>
                </a:solidFill>
                <a:latin typeface="Messina sans bold"/>
              </a:rPr>
              <a:t> IQ  </a:t>
            </a:r>
            <a:r>
              <a:rPr lang="fr-CA" sz="1050">
                <a:solidFill>
                  <a:schemeClr val="bg1"/>
                </a:solidFill>
                <a:latin typeface="Messina sans bold"/>
              </a:rPr>
              <a:t>+ ‘’</a:t>
            </a:r>
            <a:r>
              <a:rPr lang="fr-CA" sz="1050" err="1">
                <a:solidFill>
                  <a:schemeClr val="bg1"/>
                </a:solidFill>
                <a:latin typeface="Messina sans bold"/>
              </a:rPr>
              <a:t>Famous</a:t>
            </a:r>
            <a:r>
              <a:rPr lang="fr-CA" sz="1050">
                <a:solidFill>
                  <a:schemeClr val="bg1"/>
                </a:solidFill>
                <a:latin typeface="Messina sans bold"/>
              </a:rPr>
              <a:t> framing + Portrait </a:t>
            </a:r>
            <a:r>
              <a:rPr lang="fr-CA" sz="1050" err="1">
                <a:solidFill>
                  <a:schemeClr val="bg1"/>
                </a:solidFill>
                <a:latin typeface="Messina sans bold"/>
              </a:rPr>
              <a:t>lighting</a:t>
            </a:r>
            <a:r>
              <a:rPr lang="fr-CA" sz="1050">
                <a:solidFill>
                  <a:schemeClr val="bg1"/>
                </a:solidFill>
                <a:latin typeface="Messina sans bold"/>
              </a:rPr>
              <a:t> + Insights Analytics API’’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A2A145-C2BB-49FB-820A-4951BB1CC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2" y="2719605"/>
            <a:ext cx="4203227" cy="2335608"/>
          </a:xfrm>
          <a:prstGeom prst="rect">
            <a:avLst/>
          </a:prstGeom>
        </p:spPr>
      </p:pic>
      <p:pic>
        <p:nvPicPr>
          <p:cNvPr id="17" name="Picture 8" descr="jabra-white">
            <a:extLst>
              <a:ext uri="{FF2B5EF4-FFF2-40B4-BE49-F238E27FC236}">
                <a16:creationId xmlns:a16="http://schemas.microsoft.com/office/drawing/2014/main" id="{156035CF-A4D5-47D5-CAC1-A18E60B3F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68" y="2595735"/>
            <a:ext cx="829891" cy="4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Logitech Logo Vectors Free Download">
            <a:extLst>
              <a:ext uri="{FF2B5EF4-FFF2-40B4-BE49-F238E27FC236}">
                <a16:creationId xmlns:a16="http://schemas.microsoft.com/office/drawing/2014/main" id="{6BF84EEF-4C30-81D5-74D0-F6C8107A7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64"/>
          <a:stretch/>
        </p:blipFill>
        <p:spPr bwMode="auto">
          <a:xfrm>
            <a:off x="7257469" y="2167208"/>
            <a:ext cx="1038021" cy="6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rand New: Follow-up: New Logo and Identity for Huddly by Heydays |  Identity logo, ? logo, New names">
            <a:extLst>
              <a:ext uri="{FF2B5EF4-FFF2-40B4-BE49-F238E27FC236}">
                <a16:creationId xmlns:a16="http://schemas.microsoft.com/office/drawing/2014/main" id="{0E3DA988-46F1-1213-9942-570D9818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68" y="1829589"/>
            <a:ext cx="1359490" cy="52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ESCO | AVer">
            <a:extLst>
              <a:ext uri="{FF2B5EF4-FFF2-40B4-BE49-F238E27FC236}">
                <a16:creationId xmlns:a16="http://schemas.microsoft.com/office/drawing/2014/main" id="{5F2242E6-CB1C-B78C-715E-BFB703FD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25" y="3076902"/>
            <a:ext cx="661784" cy="25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PTZ Camera Solutions for Live Streaming and Video Productions">
            <a:extLst>
              <a:ext uri="{FF2B5EF4-FFF2-40B4-BE49-F238E27FC236}">
                <a16:creationId xmlns:a16="http://schemas.microsoft.com/office/drawing/2014/main" id="{FEF401A7-ECDB-2DA9-E881-2328B28F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553" y="3543719"/>
            <a:ext cx="1144783" cy="1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AC5BD82-949A-C724-3009-39B1B2A888DA}"/>
              </a:ext>
            </a:extLst>
          </p:cNvPr>
          <p:cNvSpPr txBox="1"/>
          <p:nvPr/>
        </p:nvSpPr>
        <p:spPr>
          <a:xfrm>
            <a:off x="7336656" y="3817281"/>
            <a:ext cx="149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bg1"/>
                </a:solidFill>
                <a:latin typeface="Myriad Pro" panose="020B0503030403020204" pitchFamily="34" charset="0"/>
              </a:rPr>
              <a:t>VADDIO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0650EC8-1107-7E4D-B164-26404C8EF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373" y="88287"/>
            <a:ext cx="2336463" cy="130071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BCA7524-288B-B4A5-58A8-044B108D00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900" y="92158"/>
            <a:ext cx="2212800" cy="12992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3A563A-A69A-8497-5995-C3EE2732667E}"/>
              </a:ext>
            </a:extLst>
          </p:cNvPr>
          <p:cNvSpPr/>
          <p:nvPr/>
        </p:nvSpPr>
        <p:spPr>
          <a:xfrm>
            <a:off x="4932000" y="493066"/>
            <a:ext cx="633600" cy="4501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CB003EE-4ED2-4A6F-B5B4-4968E9BE14BC}"/>
              </a:ext>
            </a:extLst>
          </p:cNvPr>
          <p:cNvCxnSpPr>
            <a:cxnSpLocks/>
          </p:cNvCxnSpPr>
          <p:nvPr/>
        </p:nvCxnSpPr>
        <p:spPr>
          <a:xfrm>
            <a:off x="5664412" y="718133"/>
            <a:ext cx="1065600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03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02BC5C-5025-424B-B401-17F833417981}"/>
              </a:ext>
            </a:extLst>
          </p:cNvPr>
          <p:cNvSpPr/>
          <p:nvPr/>
        </p:nvSpPr>
        <p:spPr>
          <a:xfrm>
            <a:off x="4041972" y="1489405"/>
            <a:ext cx="5102028" cy="3263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75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0FAE26-2159-4195-9528-A59C0AEC6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42" y="363489"/>
            <a:ext cx="8055718" cy="895933"/>
          </a:xfrm>
        </p:spPr>
        <p:txBody>
          <a:bodyPr/>
          <a:lstStyle/>
          <a:p>
            <a:r>
              <a:rPr lang="fr-CA"/>
              <a:t>Multiple Camera </a:t>
            </a:r>
            <a:r>
              <a:rPr lang="fr-CA" err="1"/>
              <a:t>Benefits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D9C481-2675-4F3E-9C58-E0CF3BE2A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41" y="1475005"/>
            <a:ext cx="3497831" cy="3263504"/>
          </a:xfrm>
          <a:ln>
            <a:noFill/>
          </a:ln>
        </p:spPr>
        <p:txBody>
          <a:bodyPr/>
          <a:lstStyle/>
          <a:p>
            <a:endParaRPr lang="fr-CA"/>
          </a:p>
          <a:p>
            <a:r>
              <a:rPr lang="fr-CA"/>
              <a:t>Multiple point of </a:t>
            </a:r>
            <a:r>
              <a:rPr lang="fr-CA" err="1"/>
              <a:t>view</a:t>
            </a:r>
            <a:endParaRPr lang="fr-CA"/>
          </a:p>
          <a:p>
            <a:pPr marL="514350" indent="-257175">
              <a:buFont typeface="Arial" panose="020B0604020202020204" pitchFamily="34" charset="0"/>
              <a:buChar char="•"/>
            </a:pPr>
            <a:r>
              <a:rPr lang="fr-CA" sz="1350" err="1"/>
              <a:t>Presentor</a:t>
            </a:r>
            <a:r>
              <a:rPr lang="fr-CA" sz="1350"/>
              <a:t> </a:t>
            </a:r>
            <a:r>
              <a:rPr lang="fr-CA" sz="1350" err="1"/>
              <a:t>view</a:t>
            </a:r>
            <a:endParaRPr lang="fr-CA" sz="1350"/>
          </a:p>
          <a:p>
            <a:pPr marL="514350" indent="-257175">
              <a:buFont typeface="Arial" panose="020B0604020202020204" pitchFamily="34" charset="0"/>
              <a:buChar char="•"/>
            </a:pPr>
            <a:r>
              <a:rPr lang="fr-CA" sz="1350"/>
              <a:t>Audience </a:t>
            </a:r>
            <a:r>
              <a:rPr lang="fr-CA" sz="1350" err="1"/>
              <a:t>view</a:t>
            </a:r>
            <a:endParaRPr lang="fr-CA" sz="1350"/>
          </a:p>
          <a:p>
            <a:pPr marL="514350" indent="-257175">
              <a:buFont typeface="Arial" panose="020B0604020202020204" pitchFamily="34" charset="0"/>
              <a:buChar char="•"/>
            </a:pPr>
            <a:r>
              <a:rPr lang="fr-CA" sz="1350"/>
              <a:t>Object of </a:t>
            </a:r>
            <a:r>
              <a:rPr lang="fr-CA" sz="1350" err="1"/>
              <a:t>interest</a:t>
            </a:r>
            <a:r>
              <a:rPr lang="fr-CA" sz="1350"/>
              <a:t> </a:t>
            </a:r>
            <a:r>
              <a:rPr lang="fr-CA" sz="1350" err="1"/>
              <a:t>views</a:t>
            </a:r>
            <a:endParaRPr lang="fr-CA" sz="1350"/>
          </a:p>
          <a:p>
            <a:pPr marL="514350" indent="-257175">
              <a:buFont typeface="Arial" panose="020B0604020202020204" pitchFamily="34" charset="0"/>
              <a:buChar char="•"/>
            </a:pPr>
            <a:r>
              <a:rPr lang="fr-CA" sz="1350"/>
              <a:t>White </a:t>
            </a:r>
            <a:r>
              <a:rPr lang="fr-CA" sz="1350" err="1"/>
              <a:t>board</a:t>
            </a:r>
            <a:endParaRPr lang="fr-CA" sz="1350"/>
          </a:p>
          <a:p>
            <a:r>
              <a:rPr lang="fr-CA" err="1"/>
              <a:t>Better</a:t>
            </a:r>
            <a:r>
              <a:rPr lang="fr-CA"/>
              <a:t> user </a:t>
            </a:r>
            <a:r>
              <a:rPr lang="fr-CA" err="1"/>
              <a:t>experience</a:t>
            </a:r>
            <a:endParaRPr lang="fr-CA"/>
          </a:p>
          <a:p>
            <a:pPr marL="528638" lvl="1" indent="-271463"/>
            <a:r>
              <a:rPr lang="fr-CA" sz="1350"/>
              <a:t>More </a:t>
            </a:r>
            <a:r>
              <a:rPr lang="fr-CA" sz="1350" err="1"/>
              <a:t>Engaging</a:t>
            </a:r>
            <a:r>
              <a:rPr lang="fr-CA" sz="1350"/>
              <a:t> meeting</a:t>
            </a:r>
          </a:p>
          <a:p>
            <a:pPr marL="528638" lvl="1" indent="-271463"/>
            <a:r>
              <a:rPr lang="fr-CA" sz="1350"/>
              <a:t>Meeting </a:t>
            </a:r>
            <a:r>
              <a:rPr lang="fr-CA" sz="1350" err="1"/>
              <a:t>equity</a:t>
            </a:r>
            <a:endParaRPr lang="fr-CA" sz="1350"/>
          </a:p>
          <a:p>
            <a:pPr marL="528638" lvl="1" indent="-271463"/>
            <a:r>
              <a:rPr lang="fr-CA" sz="1350"/>
              <a:t>More </a:t>
            </a:r>
            <a:r>
              <a:rPr lang="fr-CA" sz="1350" err="1"/>
              <a:t>dynamic</a:t>
            </a:r>
            <a:r>
              <a:rPr lang="fr-CA" sz="1350"/>
              <a:t> meeting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CA" sz="150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3DA8488-12AC-4449-867C-25D7178D7C5A}"/>
              </a:ext>
            </a:extLst>
          </p:cNvPr>
          <p:cNvGrpSpPr/>
          <p:nvPr/>
        </p:nvGrpSpPr>
        <p:grpSpPr>
          <a:xfrm>
            <a:off x="3990141" y="2039889"/>
            <a:ext cx="4307942" cy="2162536"/>
            <a:chOff x="4929663" y="2353067"/>
            <a:chExt cx="5743922" cy="2883381"/>
          </a:xfrm>
        </p:grpSpPr>
        <p:pic>
          <p:nvPicPr>
            <p:cNvPr id="6" name="docshape460">
              <a:extLst>
                <a:ext uri="{FF2B5EF4-FFF2-40B4-BE49-F238E27FC236}">
                  <a16:creationId xmlns:a16="http://schemas.microsoft.com/office/drawing/2014/main" id="{157C453E-61B6-491F-B2AA-F773C9021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770" y="3111784"/>
              <a:ext cx="1563304" cy="184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docshape462">
              <a:extLst>
                <a:ext uri="{FF2B5EF4-FFF2-40B4-BE49-F238E27FC236}">
                  <a16:creationId xmlns:a16="http://schemas.microsoft.com/office/drawing/2014/main" id="{85273521-E777-4C01-8BD6-2F109FF77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7"/>
            <a:stretch/>
          </p:blipFill>
          <p:spPr bwMode="auto">
            <a:xfrm>
              <a:off x="9636982" y="2892751"/>
              <a:ext cx="1036603" cy="2343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290.jpeg">
              <a:extLst>
                <a:ext uri="{FF2B5EF4-FFF2-40B4-BE49-F238E27FC236}">
                  <a16:creationId xmlns:a16="http://schemas.microsoft.com/office/drawing/2014/main" id="{8987E7CC-020E-449E-BE05-EECAD459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8752" y="4302102"/>
              <a:ext cx="436343" cy="268675"/>
            </a:xfrm>
            <a:prstGeom prst="rect">
              <a:avLst/>
            </a:prstGeom>
          </p:spPr>
        </p:pic>
        <p:pic>
          <p:nvPicPr>
            <p:cNvPr id="11" name="image377.png">
              <a:extLst>
                <a:ext uri="{FF2B5EF4-FFF2-40B4-BE49-F238E27FC236}">
                  <a16:creationId xmlns:a16="http://schemas.microsoft.com/office/drawing/2014/main" id="{9F5A4AC2-53C1-4186-8011-4893632F4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77529" y="2353067"/>
              <a:ext cx="475615" cy="55816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6EB5DC-64FC-4160-982D-195629DE3C97}"/>
                </a:ext>
              </a:extLst>
            </p:cNvPr>
            <p:cNvSpPr/>
            <p:nvPr/>
          </p:nvSpPr>
          <p:spPr>
            <a:xfrm>
              <a:off x="8894967" y="2650058"/>
              <a:ext cx="742015" cy="56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753"/>
            </a:p>
          </p:txBody>
        </p:sp>
        <p:pic>
          <p:nvPicPr>
            <p:cNvPr id="14" name="docshape462">
              <a:extLst>
                <a:ext uri="{FF2B5EF4-FFF2-40B4-BE49-F238E27FC236}">
                  <a16:creationId xmlns:a16="http://schemas.microsoft.com/office/drawing/2014/main" id="{5013EDE6-8526-40F6-801F-8D1A68E55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16" t="14977" r="60858" b="54491"/>
            <a:stretch/>
          </p:blipFill>
          <p:spPr bwMode="auto">
            <a:xfrm>
              <a:off x="9370280" y="3926390"/>
              <a:ext cx="224802" cy="219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B36FB4B-3554-44DF-851F-0A8974FB63A8}"/>
                </a:ext>
              </a:extLst>
            </p:cNvPr>
            <p:cNvSpPr/>
            <p:nvPr/>
          </p:nvSpPr>
          <p:spPr>
            <a:xfrm>
              <a:off x="9360755" y="3286767"/>
              <a:ext cx="246447" cy="1555663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753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21E5F2B-2ECB-4FFF-8C35-6F28FC381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08" t="49602" r="54978" b="38574"/>
            <a:stretch/>
          </p:blipFill>
          <p:spPr>
            <a:xfrm>
              <a:off x="7953144" y="3345324"/>
              <a:ext cx="1036603" cy="1091116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62AB130-0352-4843-9E5A-9C0F3F4F0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2" t="41283" r="78194" b="46893"/>
            <a:stretch/>
          </p:blipFill>
          <p:spPr>
            <a:xfrm>
              <a:off x="4929663" y="3198884"/>
              <a:ext cx="1036603" cy="109111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D142CE-E7CE-455B-972C-CBDA12224C6B}"/>
                </a:ext>
              </a:extLst>
            </p:cNvPr>
            <p:cNvSpPr/>
            <p:nvPr/>
          </p:nvSpPr>
          <p:spPr>
            <a:xfrm>
              <a:off x="7842340" y="4270683"/>
              <a:ext cx="1147407" cy="56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753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468770-C3B8-492F-972D-8224C7F11657}"/>
                </a:ext>
              </a:extLst>
            </p:cNvPr>
            <p:cNvSpPr/>
            <p:nvPr/>
          </p:nvSpPr>
          <p:spPr>
            <a:xfrm>
              <a:off x="8016047" y="4055073"/>
              <a:ext cx="179967" cy="56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753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38F4CA-EBCE-40BC-BBB1-24C9B9F3DF36}"/>
                </a:ext>
              </a:extLst>
            </p:cNvPr>
            <p:cNvSpPr/>
            <p:nvPr/>
          </p:nvSpPr>
          <p:spPr>
            <a:xfrm>
              <a:off x="7393386" y="3003389"/>
              <a:ext cx="341943" cy="34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753"/>
            </a:p>
          </p:txBody>
        </p:sp>
      </p:grpSp>
    </p:spTree>
    <p:extLst>
      <p:ext uri="{BB962C8B-B14F-4D97-AF65-F5344CB8AC3E}">
        <p14:creationId xmlns:p14="http://schemas.microsoft.com/office/powerpoint/2010/main" val="216861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2FED3A82-A8E8-B353-8AA4-75C04C25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/>
              <a:t>Meeting Equity for All Participants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2BC29E8-6B13-40DC-B563-3B13FC9B0C1E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endParaRPr lang="en-US" sz="1950">
              <a:solidFill>
                <a:schemeClr val="bg1"/>
              </a:solidFill>
            </a:endParaRPr>
          </a:p>
          <a:p>
            <a:r>
              <a:rPr lang="en-US" sz="1950">
                <a:solidFill>
                  <a:schemeClr val="bg1"/>
                </a:solidFill>
              </a:rPr>
              <a:t>What are the rules?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bg1"/>
                </a:solidFill>
              </a:rPr>
              <a:t>High-quality video and sound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bg1"/>
                </a:solidFill>
              </a:rPr>
              <a:t>AI cam to frame those who speak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bg1"/>
                </a:solidFill>
              </a:rPr>
              <a:t>Multiple-cameras to capture details or whiteboard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bg1"/>
                </a:solidFill>
              </a:rPr>
              <a:t>Easy mixer/switcher/selector to keep the flow of the conversation and interaction</a:t>
            </a:r>
          </a:p>
        </p:txBody>
      </p:sp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B353E133-CEF4-6172-FC21-3DC9996F99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Image 2" descr="Une image contenant personne, groupe, posant, gens&#10;&#10;Description générée automatiquement">
            <a:extLst>
              <a:ext uri="{FF2B5EF4-FFF2-40B4-BE49-F238E27FC236}">
                <a16:creationId xmlns:a16="http://schemas.microsoft.com/office/drawing/2014/main" id="{080775B5-47F6-4A62-93A1-9DA7FC51F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b="7474"/>
          <a:stretch/>
        </p:blipFill>
        <p:spPr>
          <a:xfrm>
            <a:off x="5428034" y="1664494"/>
            <a:ext cx="3171825" cy="29184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C4F42A-76D2-47EA-BF5A-E9F90CA47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034" y="2474953"/>
            <a:ext cx="3171825" cy="21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03F8F937-E38F-421A-B60A-19AAAC28530B}"/>
              </a:ext>
            </a:extLst>
          </p:cNvPr>
          <p:cNvSpPr/>
          <p:nvPr/>
        </p:nvSpPr>
        <p:spPr>
          <a:xfrm>
            <a:off x="-1" y="2841106"/>
            <a:ext cx="9144001" cy="1791643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14630400" y="0"/>
                </a:moveTo>
                <a:lnTo>
                  <a:pt x="0" y="0"/>
                </a:lnTo>
                <a:lnTo>
                  <a:pt x="0" y="7315200"/>
                </a:lnTo>
                <a:lnTo>
                  <a:pt x="14630400" y="73152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1F5F6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59879" y="904374"/>
            <a:ext cx="2491641" cy="1384284"/>
          </a:xfrm>
          <a:prstGeom prst="rect">
            <a:avLst/>
          </a:prstGeom>
        </p:spPr>
        <p:txBody>
          <a:bodyPr vert="horz" wrap="square" lIns="0" tIns="74035" rIns="0" bIns="0" rtlCol="0">
            <a:spAutoFit/>
          </a:bodyPr>
          <a:lstStyle/>
          <a:p>
            <a:pPr marL="6495" marR="2598">
              <a:lnSpc>
                <a:spcPct val="79300"/>
              </a:lnSpc>
              <a:spcBef>
                <a:spcPts val="583"/>
              </a:spcBef>
            </a:pPr>
            <a:r>
              <a:rPr sz="2148" b="0" spc="-64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Easy</a:t>
            </a:r>
            <a:r>
              <a:rPr sz="2148" b="0" spc="-192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 </a:t>
            </a:r>
            <a:r>
              <a:rPr sz="2148" b="0" spc="-20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and</a:t>
            </a:r>
            <a:r>
              <a:rPr sz="2148" b="0" spc="-192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 </a:t>
            </a:r>
            <a:r>
              <a:rPr lang="fr-CA" sz="2148" b="0" spc="-95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v</a:t>
            </a:r>
            <a:r>
              <a:rPr sz="2148" b="0" spc="-95" err="1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ersatile</a:t>
            </a:r>
            <a:r>
              <a:rPr sz="2148" b="0" spc="-192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 </a:t>
            </a:r>
            <a:r>
              <a:rPr lang="fr-CA" sz="2148" b="0" spc="-38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v</a:t>
            </a:r>
            <a:r>
              <a:rPr sz="2148" b="0" spc="-38" err="1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ideo</a:t>
            </a:r>
            <a:r>
              <a:rPr sz="2148" b="0" spc="-192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 </a:t>
            </a:r>
            <a:r>
              <a:rPr lang="fr-CA" sz="2148" spc="-49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camera mixers </a:t>
            </a:r>
            <a:r>
              <a:rPr lang="fr-CA" sz="2148" b="0" spc="-49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to </a:t>
            </a:r>
            <a:br>
              <a:rPr lang="fr-CA" sz="2148" b="0" spc="-49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</a:br>
            <a:r>
              <a:rPr lang="fr-CA" sz="2148" b="0" spc="-49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USB 3.0  for </a:t>
            </a:r>
            <a:r>
              <a:rPr lang="fr-CA" sz="2148" b="0" spc="-49" err="1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advanced</a:t>
            </a:r>
            <a:r>
              <a:rPr lang="fr-CA" sz="2148" b="0" spc="-49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 </a:t>
            </a:r>
            <a:r>
              <a:rPr lang="fr-CA" sz="2148" spc="-49" err="1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HyFlex</a:t>
            </a:r>
            <a:r>
              <a:rPr lang="fr-CA" sz="2148" spc="-49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 </a:t>
            </a:r>
            <a:r>
              <a:rPr lang="fr-CA" sz="2148" spc="-49" err="1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classrooms</a:t>
            </a:r>
            <a:r>
              <a:rPr lang="fr-CA" sz="2148" spc="-49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 </a:t>
            </a:r>
            <a:r>
              <a:rPr lang="fr-CA" sz="2148" b="0" spc="-49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or meeting collaborations</a:t>
            </a:r>
            <a:endParaRPr sz="2148">
              <a:latin typeface="Myriad Pro Light" panose="020B0403030403020204" pitchFamily="34" charset="0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59127" y="3241568"/>
            <a:ext cx="1483359" cy="423754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900" b="1">
                <a:solidFill>
                  <a:srgbClr val="D5441C"/>
                </a:solidFill>
                <a:latin typeface="Myriad Pro Light" panose="020B0403030403020204" pitchFamily="34" charset="0"/>
              </a:rPr>
              <a:t>CAM-</a:t>
            </a:r>
            <a:r>
              <a:rPr lang="fr-CA" sz="1000" b="1">
                <a:solidFill>
                  <a:srgbClr val="D5441C"/>
                </a:solidFill>
                <a:latin typeface="Myriad Pro Light" panose="020B0403030403020204" pitchFamily="34" charset="0"/>
              </a:rPr>
              <a:t>300</a:t>
            </a:r>
            <a:endParaRPr lang="fr-CA" sz="900" b="1">
              <a:solidFill>
                <a:srgbClr val="D5441C"/>
              </a:solidFill>
              <a:latin typeface="Myriad Pro Light" panose="020B0403030403020204" pitchFamily="34" charset="0"/>
            </a:endParaRPr>
          </a:p>
          <a:p>
            <a:pPr>
              <a:lnSpc>
                <a:spcPct val="100000"/>
              </a:lnSpc>
            </a:pPr>
            <a:r>
              <a:rPr lang="fr-CA" sz="80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 USB &amp; 2 HDMI CAMERA SELECTOR to USB 3.0</a:t>
            </a:r>
            <a:endParaRPr sz="700">
              <a:latin typeface="Myriad Pro Light" panose="020B0403030403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2549" y="3712174"/>
            <a:ext cx="1600199" cy="78242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3745385"/>
            <a:ext cx="1600199" cy="74921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85364" y="3777021"/>
            <a:ext cx="1848109" cy="717578"/>
          </a:xfrm>
          <a:prstGeom prst="rect">
            <a:avLst/>
          </a:prstGeom>
        </p:spPr>
      </p:pic>
      <p:pic>
        <p:nvPicPr>
          <p:cNvPr id="23" name="Image 22" descr="Une image contenant texte, intérieur, équipement électronique, projecteur&#10;&#10;Description générée automatiquement">
            <a:extLst>
              <a:ext uri="{FF2B5EF4-FFF2-40B4-BE49-F238E27FC236}">
                <a16:creationId xmlns:a16="http://schemas.microsoft.com/office/drawing/2014/main" id="{4A64A558-3C30-4B26-9964-48536C2B2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97" y="3553809"/>
            <a:ext cx="2047837" cy="1277231"/>
          </a:xfrm>
          <a:prstGeom prst="rect">
            <a:avLst/>
          </a:prstGeom>
        </p:spPr>
      </p:pic>
      <p:sp>
        <p:nvSpPr>
          <p:cNvPr id="27" name="object 4">
            <a:extLst>
              <a:ext uri="{FF2B5EF4-FFF2-40B4-BE49-F238E27FC236}">
                <a16:creationId xmlns:a16="http://schemas.microsoft.com/office/drawing/2014/main" id="{5DFA108C-6E47-4855-B2E2-5B50A88EEEDB}"/>
              </a:ext>
            </a:extLst>
          </p:cNvPr>
          <p:cNvSpPr txBox="1"/>
          <p:nvPr/>
        </p:nvSpPr>
        <p:spPr>
          <a:xfrm>
            <a:off x="741906" y="3250108"/>
            <a:ext cx="1131040" cy="423754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900" b="1">
                <a:solidFill>
                  <a:srgbClr val="D5441C"/>
                </a:solidFill>
                <a:latin typeface="Myriad Pro Light" panose="020B0403030403020204" pitchFamily="34" charset="0"/>
              </a:rPr>
              <a:t>SHARE</a:t>
            </a:r>
            <a:r>
              <a:rPr lang="fr-CA" sz="1000" b="1">
                <a:solidFill>
                  <a:srgbClr val="D5441C"/>
                </a:solidFill>
                <a:latin typeface="Myriad Pro Light" panose="020B0403030403020204" pitchFamily="34" charset="0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fr-CA" sz="80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 HDMI CAMERAS MIXER to USB 3.0</a:t>
            </a:r>
            <a:endParaRPr sz="700">
              <a:latin typeface="Myriad Pro Light" panose="020B0403030403020204" pitchFamily="34" charset="0"/>
            </a:endParaRP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C95A361E-F231-4D8F-A199-C22DD065FB4D}"/>
              </a:ext>
            </a:extLst>
          </p:cNvPr>
          <p:cNvSpPr txBox="1"/>
          <p:nvPr/>
        </p:nvSpPr>
        <p:spPr>
          <a:xfrm>
            <a:off x="2640775" y="3250108"/>
            <a:ext cx="1312122" cy="423754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900" b="1">
                <a:solidFill>
                  <a:srgbClr val="D5441C"/>
                </a:solidFill>
                <a:latin typeface="Myriad Pro Light" panose="020B0403030403020204" pitchFamily="34" charset="0"/>
              </a:rPr>
              <a:t>SHARE</a:t>
            </a:r>
            <a:r>
              <a:rPr lang="fr-CA" sz="1000" b="1">
                <a:solidFill>
                  <a:srgbClr val="D5441C"/>
                </a:solidFill>
                <a:latin typeface="Myriad Pro Light" panose="020B0403030403020204" pitchFamily="34" charset="0"/>
              </a:rPr>
              <a:t>2</a:t>
            </a:r>
            <a:r>
              <a:rPr lang="fr-CA" sz="900" b="1">
                <a:solidFill>
                  <a:srgbClr val="D5441C"/>
                </a:solidFill>
                <a:latin typeface="Myriad Pro Light" panose="020B0403030403020204" pitchFamily="34" charset="0"/>
              </a:rPr>
              <a:t>U</a:t>
            </a:r>
          </a:p>
          <a:p>
            <a:pPr>
              <a:lnSpc>
                <a:spcPct val="100000"/>
              </a:lnSpc>
            </a:pPr>
            <a:r>
              <a:rPr lang="fr-CA" sz="80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 USB + 1 USB or HDMI CAMERA MIXER to USB</a:t>
            </a:r>
            <a:endParaRPr sz="700">
              <a:latin typeface="Myriad Pro Light" panose="020B0403030403020204" pitchFamily="34" charset="0"/>
            </a:endParaRP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A7C89401-E89B-44B2-A390-7F00315C24A0}"/>
              </a:ext>
            </a:extLst>
          </p:cNvPr>
          <p:cNvSpPr txBox="1"/>
          <p:nvPr/>
        </p:nvSpPr>
        <p:spPr>
          <a:xfrm>
            <a:off x="6853534" y="3250109"/>
            <a:ext cx="1952519" cy="421189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900" b="1">
                <a:solidFill>
                  <a:srgbClr val="D5441C"/>
                </a:solidFill>
                <a:latin typeface="Myriad Pro Light" panose="020B0403030403020204" pitchFamily="34" charset="0"/>
              </a:rPr>
              <a:t>REMOTE</a:t>
            </a:r>
          </a:p>
          <a:p>
            <a:pPr>
              <a:lnSpc>
                <a:spcPct val="100000"/>
              </a:lnSpc>
            </a:pPr>
            <a:r>
              <a:rPr lang="fr-CA" sz="80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CONTROL KEYPAD </a:t>
            </a:r>
          </a:p>
          <a:p>
            <a:pPr>
              <a:lnSpc>
                <a:spcPct val="100000"/>
              </a:lnSpc>
            </a:pPr>
            <a:r>
              <a:rPr lang="fr-CA" sz="80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of SHARE2 / 2U &amp; CAM 300</a:t>
            </a:r>
            <a:endParaRPr sz="700">
              <a:latin typeface="Myriad Pro Light" panose="020B0403030403020204" pitchFamily="34" charset="0"/>
            </a:endParaRPr>
          </a:p>
        </p:txBody>
      </p:sp>
      <p:pic>
        <p:nvPicPr>
          <p:cNvPr id="22" name="Image 21" descr="Une image contenant mur, personne, homme, trépied&#10;&#10;Description générée automatiquement">
            <a:extLst>
              <a:ext uri="{FF2B5EF4-FFF2-40B4-BE49-F238E27FC236}">
                <a16:creationId xmlns:a16="http://schemas.microsoft.com/office/drawing/2014/main" id="{EA387A34-23D2-4347-99F4-3B98ED2C1B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0"/>
          <a:stretch/>
        </p:blipFill>
        <p:spPr>
          <a:xfrm>
            <a:off x="0" y="-29306"/>
            <a:ext cx="5867400" cy="29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AAD19B8-2C50-467D-A9B5-7107529F2074}"/>
              </a:ext>
            </a:extLst>
          </p:cNvPr>
          <p:cNvSpPr txBox="1">
            <a:spLocks/>
          </p:cNvSpPr>
          <p:nvPr/>
        </p:nvSpPr>
        <p:spPr>
          <a:xfrm>
            <a:off x="762000" y="3101866"/>
            <a:ext cx="2108859" cy="864590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algn="r" defTabSz="914400"/>
            <a:r>
              <a:rPr lang="fr-CA" sz="44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SHARE2</a:t>
            </a:r>
            <a:r>
              <a:rPr lang="fr-CA" sz="28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en-US" sz="1600" b="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 HDMI CAMERA MIXER to USB 3.0</a:t>
            </a:r>
            <a:endParaRPr lang="en-US" sz="1600" b="0">
              <a:latin typeface="Myriad Pro Light" panose="020B0403030403020204" pitchFamily="34" charset="0"/>
            </a:endParaRPr>
          </a:p>
          <a:p>
            <a:pPr algn="r" defTabSz="914400"/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</p:txBody>
      </p:sp>
      <p:pic>
        <p:nvPicPr>
          <p:cNvPr id="6" name="Image 5" descr="Une image contenant texte, équipement électroniqu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1627B76A-E2DA-4BE1-B9D9-2C0FD3BBB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21814"/>
            <a:ext cx="4078864" cy="2327876"/>
          </a:xfrm>
          <a:prstGeom prst="rect">
            <a:avLst/>
          </a:prstGeom>
        </p:spPr>
      </p:pic>
      <p:pic>
        <p:nvPicPr>
          <p:cNvPr id="3" name="Image 2" descr="Une image contenant personne, intérieur, plancher&#10;&#10;Description générée automatiquement">
            <a:extLst>
              <a:ext uri="{FF2B5EF4-FFF2-40B4-BE49-F238E27FC236}">
                <a16:creationId xmlns:a16="http://schemas.microsoft.com/office/drawing/2014/main" id="{CB89C785-860A-4F0F-AC8B-720A8E416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35185"/>
          <a:stretch/>
        </p:blipFill>
        <p:spPr>
          <a:xfrm>
            <a:off x="0" y="-12244"/>
            <a:ext cx="9154510" cy="26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03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3E0269A-05D1-4FC7-B196-3CDB5C3E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5" y="275252"/>
            <a:ext cx="2587965" cy="543898"/>
          </a:xfrm>
        </p:spPr>
        <p:txBody>
          <a:bodyPr/>
          <a:lstStyle/>
          <a:p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SHARE2</a:t>
            </a:r>
            <a:b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 </a:t>
            </a:r>
            <a:r>
              <a:rPr lang="fr-CA" sz="1400" b="0">
                <a:solidFill>
                  <a:srgbClr val="D0471C"/>
                </a:solidFill>
                <a:latin typeface="Myriad Pro" panose="020B0503030403020204" pitchFamily="34" charset="0"/>
              </a:rPr>
              <a:t>HDMI</a:t>
            </a: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camera mixer</a:t>
            </a: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endParaRPr lang="fr-CA" sz="1400" b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A31325-2F10-494F-9044-F0DADB744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78002" y="4703782"/>
            <a:ext cx="781050" cy="221052"/>
          </a:xfrm>
          <a:prstGeom prst="rect">
            <a:avLst/>
          </a:prstGeom>
        </p:spPr>
      </p:pic>
      <p:pic>
        <p:nvPicPr>
          <p:cNvPr id="14" name="Image 13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3F70658D-80E2-4E48-AA33-0D7084F3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55" y="1714498"/>
            <a:ext cx="2717230" cy="1550769"/>
          </a:xfrm>
          <a:prstGeom prst="rect">
            <a:avLst/>
          </a:prstGeom>
        </p:spPr>
      </p:pic>
      <p:pic>
        <p:nvPicPr>
          <p:cNvPr id="2050" name="Picture 2" descr="Video Camera Icon Graphic by nurfajrialdi95 · Creative Fabrica">
            <a:extLst>
              <a:ext uri="{FF2B5EF4-FFF2-40B4-BE49-F238E27FC236}">
                <a16:creationId xmlns:a16="http://schemas.microsoft.com/office/drawing/2014/main" id="{83B23D5D-7A65-46C0-A591-6AB841A7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578" y="1572750"/>
            <a:ext cx="1174959" cy="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ideo Camera Icon Graphic by nurfajrialdi95 · Creative Fabrica">
            <a:extLst>
              <a:ext uri="{FF2B5EF4-FFF2-40B4-BE49-F238E27FC236}">
                <a16:creationId xmlns:a16="http://schemas.microsoft.com/office/drawing/2014/main" id="{2B429297-BFE9-47D6-BB3C-492B3F53A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/>
          <a:stretch/>
        </p:blipFill>
        <p:spPr bwMode="auto">
          <a:xfrm flipH="1">
            <a:off x="499578" y="2229976"/>
            <a:ext cx="1174959" cy="6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FEE9E86-AEDF-4E1F-9676-C21933F6DD6F}"/>
              </a:ext>
            </a:extLst>
          </p:cNvPr>
          <p:cNvCxnSpPr>
            <a:cxnSpLocks/>
          </p:cNvCxnSpPr>
          <p:nvPr/>
        </p:nvCxnSpPr>
        <p:spPr>
          <a:xfrm>
            <a:off x="1349521" y="2006667"/>
            <a:ext cx="12604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0A1BBF6-1576-469E-AE64-99942EAA972F}"/>
              </a:ext>
            </a:extLst>
          </p:cNvPr>
          <p:cNvCxnSpPr>
            <a:cxnSpLocks/>
          </p:cNvCxnSpPr>
          <p:nvPr/>
        </p:nvCxnSpPr>
        <p:spPr>
          <a:xfrm>
            <a:off x="1349521" y="2506197"/>
            <a:ext cx="39793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1DFBF15-4023-472E-9806-964390E439BF}"/>
              </a:ext>
            </a:extLst>
          </p:cNvPr>
          <p:cNvCxnSpPr>
            <a:cxnSpLocks/>
          </p:cNvCxnSpPr>
          <p:nvPr/>
        </p:nvCxnSpPr>
        <p:spPr>
          <a:xfrm>
            <a:off x="1747454" y="2099800"/>
            <a:ext cx="61277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C19CAD5-8C03-4DCA-B08E-05CF2558B59C}"/>
              </a:ext>
            </a:extLst>
          </p:cNvPr>
          <p:cNvCxnSpPr>
            <a:cxnSpLocks/>
          </p:cNvCxnSpPr>
          <p:nvPr/>
        </p:nvCxnSpPr>
        <p:spPr>
          <a:xfrm>
            <a:off x="1747454" y="2098951"/>
            <a:ext cx="0" cy="40724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5CA6DE8-93FC-472F-BF17-2E31BF9E01A4}"/>
              </a:ext>
            </a:extLst>
          </p:cNvPr>
          <p:cNvCxnSpPr/>
          <p:nvPr/>
        </p:nvCxnSpPr>
        <p:spPr>
          <a:xfrm>
            <a:off x="3421515" y="2880284"/>
            <a:ext cx="889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Sound Icon Volume Icon Speaker Icon Stock Illustration - Download Image Now  - iStock">
            <a:extLst>
              <a:ext uri="{FF2B5EF4-FFF2-40B4-BE49-F238E27FC236}">
                <a16:creationId xmlns:a16="http://schemas.microsoft.com/office/drawing/2014/main" id="{7E935CE0-B7E7-46DB-B084-BCBBC593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720" y="2708790"/>
            <a:ext cx="424391" cy="42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crophone icon Royalty Free Vector Image - VectorStock">
            <a:extLst>
              <a:ext uri="{FF2B5EF4-FFF2-40B4-BE49-F238E27FC236}">
                <a16:creationId xmlns:a16="http://schemas.microsoft.com/office/drawing/2014/main" id="{D7E39C8E-B89E-4659-A9BD-817F0D7EF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8"/>
          <a:stretch/>
        </p:blipFill>
        <p:spPr bwMode="auto">
          <a:xfrm>
            <a:off x="997341" y="2675529"/>
            <a:ext cx="439246" cy="4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aptop Free Photos, Icons, Vectors &amp;amp; Videos | Freestock">
            <a:extLst>
              <a:ext uri="{FF2B5EF4-FFF2-40B4-BE49-F238E27FC236}">
                <a16:creationId xmlns:a16="http://schemas.microsoft.com/office/drawing/2014/main" id="{BEF49B5F-2DA9-415F-934F-5F964007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92" y="1865761"/>
            <a:ext cx="1946295" cy="19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35A4F2C-A70B-4F98-BB46-F929CB437CD9}"/>
              </a:ext>
            </a:extLst>
          </p:cNvPr>
          <p:cNvCxnSpPr>
            <a:cxnSpLocks/>
          </p:cNvCxnSpPr>
          <p:nvPr/>
        </p:nvCxnSpPr>
        <p:spPr>
          <a:xfrm>
            <a:off x="1345287" y="2920985"/>
            <a:ext cx="50566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AC7684C-6FF9-4001-9BF6-36D5F74D12D5}"/>
              </a:ext>
            </a:extLst>
          </p:cNvPr>
          <p:cNvCxnSpPr>
            <a:cxnSpLocks/>
          </p:cNvCxnSpPr>
          <p:nvPr/>
        </p:nvCxnSpPr>
        <p:spPr>
          <a:xfrm>
            <a:off x="1852232" y="2232014"/>
            <a:ext cx="22859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71C36BF-0058-4EE6-9D00-6EBDBC5682CB}"/>
              </a:ext>
            </a:extLst>
          </p:cNvPr>
          <p:cNvCxnSpPr>
            <a:cxnSpLocks/>
          </p:cNvCxnSpPr>
          <p:nvPr/>
        </p:nvCxnSpPr>
        <p:spPr>
          <a:xfrm>
            <a:off x="1850954" y="2232014"/>
            <a:ext cx="1" cy="68897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Icon Touch Stock Illustrations – 153,547 Icon Touch Stock Illustrations,  Vectors &amp;amp; Clipart - Dreamstime">
            <a:extLst>
              <a:ext uri="{FF2B5EF4-FFF2-40B4-BE49-F238E27FC236}">
                <a16:creationId xmlns:a16="http://schemas.microsoft.com/office/drawing/2014/main" id="{9716D31D-2E2A-4F20-A58E-D3E16FBA3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5"/>
          <a:stretch/>
        </p:blipFill>
        <p:spPr bwMode="auto">
          <a:xfrm flipH="1">
            <a:off x="3914879" y="1344854"/>
            <a:ext cx="638285" cy="62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BFD1DE6-07FC-40B3-B5BA-78F6D1A98636}"/>
              </a:ext>
            </a:extLst>
          </p:cNvPr>
          <p:cNvCxnSpPr>
            <a:cxnSpLocks/>
          </p:cNvCxnSpPr>
          <p:nvPr/>
        </p:nvCxnSpPr>
        <p:spPr>
          <a:xfrm>
            <a:off x="2884277" y="1844593"/>
            <a:ext cx="9711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CACDB2B9-54D6-4EE0-BC41-BED98CFBDA71}"/>
              </a:ext>
            </a:extLst>
          </p:cNvPr>
          <p:cNvSpPr/>
          <p:nvPr/>
        </p:nvSpPr>
        <p:spPr>
          <a:xfrm>
            <a:off x="5278965" y="4065723"/>
            <a:ext cx="1394079" cy="326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2" name="object 6">
            <a:extLst>
              <a:ext uri="{FF2B5EF4-FFF2-40B4-BE49-F238E27FC236}">
                <a16:creationId xmlns:a16="http://schemas.microsoft.com/office/drawing/2014/main" id="{8746EBAD-F4B9-4382-9271-D12FE511332A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5234" y="4176042"/>
            <a:ext cx="925605" cy="193023"/>
          </a:xfrm>
          <a:prstGeom prst="rect">
            <a:avLst/>
          </a:prstGeom>
        </p:spPr>
      </p:pic>
      <p:pic>
        <p:nvPicPr>
          <p:cNvPr id="53" name="object 8">
            <a:extLst>
              <a:ext uri="{FF2B5EF4-FFF2-40B4-BE49-F238E27FC236}">
                <a16:creationId xmlns:a16="http://schemas.microsoft.com/office/drawing/2014/main" id="{96EC7EA8-F372-4774-8C0F-EC7EAB31CA6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83478" y="4166912"/>
            <a:ext cx="262035" cy="250539"/>
          </a:xfrm>
          <a:prstGeom prst="rect">
            <a:avLst/>
          </a:prstGeom>
        </p:spPr>
      </p:pic>
      <p:pic>
        <p:nvPicPr>
          <p:cNvPr id="54" name="Picture 2" descr="Zoom Rooms Video Conference Room Solutions - Zoom">
            <a:extLst>
              <a:ext uri="{FF2B5EF4-FFF2-40B4-BE49-F238E27FC236}">
                <a16:creationId xmlns:a16="http://schemas.microsoft.com/office/drawing/2014/main" id="{D91A83AD-EEC7-4973-BA86-0801F763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1" y="4219338"/>
            <a:ext cx="1009940" cy="11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object 23">
            <a:extLst>
              <a:ext uri="{FF2B5EF4-FFF2-40B4-BE49-F238E27FC236}">
                <a16:creationId xmlns:a16="http://schemas.microsoft.com/office/drawing/2014/main" id="{4DD160A4-A1C8-442E-A4D0-72F95469A99E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073308" y="4127657"/>
            <a:ext cx="577816" cy="289794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BD5FA252-E30D-487E-8042-D924E73768F8}"/>
              </a:ext>
            </a:extLst>
          </p:cNvPr>
          <p:cNvSpPr txBox="1"/>
          <p:nvPr/>
        </p:nvSpPr>
        <p:spPr>
          <a:xfrm>
            <a:off x="2873699" y="1493051"/>
            <a:ext cx="99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latin typeface="Myriad Pro Light" panose="020B0403030403020204" pitchFamily="34" charset="0"/>
              </a:rPr>
              <a:t>Mixer control</a:t>
            </a:r>
          </a:p>
          <a:p>
            <a:r>
              <a:rPr lang="fr-CA" sz="900">
                <a:latin typeface="Myriad Pro Light" panose="020B0403030403020204" pitchFamily="34" charset="0"/>
              </a:rPr>
              <a:t> LAN, RS-232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C585404-9272-46BB-BA74-3663FDFC855E}"/>
              </a:ext>
            </a:extLst>
          </p:cNvPr>
          <p:cNvSpPr txBox="1"/>
          <p:nvPr/>
        </p:nvSpPr>
        <p:spPr>
          <a:xfrm>
            <a:off x="468396" y="1450439"/>
            <a:ext cx="1026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000" b="1">
                <a:latin typeface="Myriad Pro Light" panose="020B0403030403020204" pitchFamily="34" charset="0"/>
              </a:rPr>
              <a:t>2 HDMI CAM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9C9924D-747E-4B21-883B-FE11DAF6FF8C}"/>
              </a:ext>
            </a:extLst>
          </p:cNvPr>
          <p:cNvSpPr txBox="1"/>
          <p:nvPr/>
        </p:nvSpPr>
        <p:spPr>
          <a:xfrm>
            <a:off x="6468950" y="1278714"/>
            <a:ext cx="239010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Easy</a:t>
            </a:r>
            <a:r>
              <a:rPr lang="fr-CA" sz="18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18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Plug</a:t>
            </a:r>
            <a:r>
              <a:rPr lang="fr-CA" sz="1800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&amp;</a:t>
            </a:r>
            <a:r>
              <a:rPr lang="fr-CA" sz="18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Go</a:t>
            </a:r>
            <a:r>
              <a:rPr lang="fr-CA" sz="18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mixer </a:t>
            </a:r>
          </a:p>
          <a:p>
            <a:r>
              <a:rPr lang="fr-CA" sz="16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for Picture-in-Picture</a:t>
            </a:r>
          </a:p>
          <a:p>
            <a:r>
              <a:rPr lang="fr-CA" sz="16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in one </a:t>
            </a:r>
            <a:r>
              <a:rPr lang="fr-CA" sz="1600" b="1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video</a:t>
            </a:r>
            <a:r>
              <a:rPr lang="fr-CA" sz="16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flow</a:t>
            </a:r>
          </a:p>
          <a:p>
            <a:endParaRPr lang="fr-CA" sz="1600" b="1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 HDMI input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Audio I/O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USB 3.0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LAN/ RS-232 control </a:t>
            </a:r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o</a:t>
            </a: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Compatible by design </a:t>
            </a:r>
            <a:r>
              <a:rPr lang="fr-CA" sz="1400" b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with</a:t>
            </a: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all </a:t>
            </a:r>
            <a:r>
              <a:rPr lang="fr-CA" sz="1400" b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apps</a:t>
            </a:r>
            <a:endParaRPr lang="fr-CA" sz="1400">
              <a:latin typeface="Myriad Pro Light" panose="020B0403030403020204" pitchFamily="34" charset="0"/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1F0B03D-CCA1-4A69-B461-D478AFE07DB6}"/>
              </a:ext>
            </a:extLst>
          </p:cNvPr>
          <p:cNvCxnSpPr>
            <a:cxnSpLocks/>
          </p:cNvCxnSpPr>
          <p:nvPr/>
        </p:nvCxnSpPr>
        <p:spPr>
          <a:xfrm flipH="1">
            <a:off x="2881558" y="1844593"/>
            <a:ext cx="2719" cy="21131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76C18D40-396E-49F8-9DA4-5986340BA4B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43" t="21009" r="3800" b="10930"/>
          <a:stretch/>
        </p:blipFill>
        <p:spPr>
          <a:xfrm>
            <a:off x="4446029" y="2224693"/>
            <a:ext cx="1436850" cy="7773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8C5722-8198-46A5-803F-8C31C35287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48788" y="2904985"/>
            <a:ext cx="812812" cy="1638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423941-DD03-4978-83A3-1D14ECB6391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" r="31988" b="7854"/>
          <a:stretch/>
        </p:blipFill>
        <p:spPr>
          <a:xfrm>
            <a:off x="4448804" y="2898533"/>
            <a:ext cx="617454" cy="158896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B45E1FC8-4F5E-4724-9E05-5B84BF794C44}"/>
              </a:ext>
            </a:extLst>
          </p:cNvPr>
          <p:cNvSpPr txBox="1"/>
          <p:nvPr/>
        </p:nvSpPr>
        <p:spPr>
          <a:xfrm>
            <a:off x="3483478" y="2875070"/>
            <a:ext cx="645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05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USB 3.0 </a:t>
            </a:r>
            <a:endParaRPr lang="fr-CA" b="1"/>
          </a:p>
        </p:txBody>
      </p:sp>
    </p:spTree>
    <p:extLst>
      <p:ext uri="{BB962C8B-B14F-4D97-AF65-F5344CB8AC3E}">
        <p14:creationId xmlns:p14="http://schemas.microsoft.com/office/powerpoint/2010/main" val="535874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816C4B40-B40B-4708-AE68-D3A812C092F8}"/>
              </a:ext>
            </a:extLst>
          </p:cNvPr>
          <p:cNvGrpSpPr/>
          <p:nvPr/>
        </p:nvGrpSpPr>
        <p:grpSpPr>
          <a:xfrm>
            <a:off x="0" y="1504062"/>
            <a:ext cx="9144000" cy="3689840"/>
            <a:chOff x="0" y="933651"/>
            <a:chExt cx="9144000" cy="3689840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F8DEAE5-6D14-4887-B646-557E1B770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52" b="10110"/>
            <a:stretch/>
          </p:blipFill>
          <p:spPr>
            <a:xfrm>
              <a:off x="0" y="933651"/>
              <a:ext cx="9144000" cy="368984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5D856F5-FD04-4ED1-9926-34A2E6A59819}"/>
                </a:ext>
              </a:extLst>
            </p:cNvPr>
            <p:cNvSpPr/>
            <p:nvPr/>
          </p:nvSpPr>
          <p:spPr>
            <a:xfrm>
              <a:off x="5695950" y="3124204"/>
              <a:ext cx="3104452" cy="1403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A33B27-3613-4101-B058-2BC2F6F6B6B6}"/>
                </a:ext>
              </a:extLst>
            </p:cNvPr>
            <p:cNvSpPr/>
            <p:nvPr/>
          </p:nvSpPr>
          <p:spPr>
            <a:xfrm>
              <a:off x="565151" y="3200400"/>
              <a:ext cx="3026134" cy="1352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86C1302D-2FD3-451E-928A-A72E59A4E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667"/>
            <a:stretch/>
          </p:blipFill>
          <p:spPr>
            <a:xfrm>
              <a:off x="3310468" y="3318150"/>
              <a:ext cx="2744617" cy="1259785"/>
            </a:xfrm>
            <a:prstGeom prst="rect">
              <a:avLst/>
            </a:prstGeom>
          </p:spPr>
        </p:pic>
      </p:grpSp>
      <p:pic>
        <p:nvPicPr>
          <p:cNvPr id="2052" name="Picture 4" descr="laptop Free Photos, Icons, Vectors &amp;amp; Videos | Freestock">
            <a:extLst>
              <a:ext uri="{FF2B5EF4-FFF2-40B4-BE49-F238E27FC236}">
                <a16:creationId xmlns:a16="http://schemas.microsoft.com/office/drawing/2014/main" id="{19CD05E5-AFAD-4B8A-849D-4CB46331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4204" y="5193901"/>
            <a:ext cx="60190" cy="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63FB0CB7-7CC0-4B61-9D8D-235E171F8D59}"/>
              </a:ext>
            </a:extLst>
          </p:cNvPr>
          <p:cNvSpPr txBox="1"/>
          <p:nvPr/>
        </p:nvSpPr>
        <p:spPr>
          <a:xfrm>
            <a:off x="2844451" y="-65444"/>
            <a:ext cx="3676650" cy="150931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lIns="252000" tIns="504000" rIns="252000" bIns="7200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CA" sz="28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Amaze</a:t>
            </a:r>
            <a:r>
              <a:rPr lang="en-CA" sz="280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your audience with a 2 camera mixer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A31325-2F10-494F-9044-F0DADB744F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19352" y="4676510"/>
            <a:ext cx="781050" cy="221052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3D160504-5EB6-4A61-880B-236BE604BA7E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2587965" cy="543898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defRPr>
            </a:lvl1pPr>
          </a:lstStyle>
          <a:p>
            <a:pPr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SHARE2</a:t>
            </a:r>
            <a:b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 </a:t>
            </a:r>
            <a:r>
              <a:rPr lang="fr-CA" sz="1400" kern="0">
                <a:solidFill>
                  <a:srgbClr val="D0471C"/>
                </a:solidFill>
                <a:latin typeface="Myriad Pro" panose="020B0503030403020204" pitchFamily="34" charset="0"/>
              </a:rPr>
              <a:t>HDMI</a:t>
            </a:r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camera mixer</a:t>
            </a:r>
            <a:br>
              <a:rPr lang="fr-CA" sz="12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endParaRPr lang="fr-CA" sz="1400" ker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4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6CC1E-23F7-411A-9AD2-DECB8230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43A3F-2AF9-4C2F-9A0B-9DA252971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475156-B845-41EC-AFEC-F044253D5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5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B0734B9B-1A98-4D63-B033-B66D0DE39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8949"/>
            <a:ext cx="2123966" cy="12121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043CB6-C81F-453C-BB5D-A7C33336FD41}"/>
              </a:ext>
            </a:extLst>
          </p:cNvPr>
          <p:cNvSpPr/>
          <p:nvPr/>
        </p:nvSpPr>
        <p:spPr>
          <a:xfrm>
            <a:off x="7806765" y="753533"/>
            <a:ext cx="795368" cy="18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E083E4B8-3CCF-4731-BC69-33B9E905DD3B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9674" y="822388"/>
            <a:ext cx="528088" cy="110126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6574F9CC-939D-4C8A-B06B-5911B743A19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84610" y="789573"/>
            <a:ext cx="149500" cy="142941"/>
          </a:xfrm>
          <a:prstGeom prst="rect">
            <a:avLst/>
          </a:prstGeom>
        </p:spPr>
      </p:pic>
      <p:pic>
        <p:nvPicPr>
          <p:cNvPr id="9" name="Picture 2" descr="Zoom Rooms Video Conference Room Solutions - Zoom">
            <a:extLst>
              <a:ext uri="{FF2B5EF4-FFF2-40B4-BE49-F238E27FC236}">
                <a16:creationId xmlns:a16="http://schemas.microsoft.com/office/drawing/2014/main" id="{5DE93EE8-E3CD-40EC-BD1B-5EAD514C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97" y="849270"/>
            <a:ext cx="576206" cy="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ject 23">
            <a:extLst>
              <a:ext uri="{FF2B5EF4-FFF2-40B4-BE49-F238E27FC236}">
                <a16:creationId xmlns:a16="http://schemas.microsoft.com/office/drawing/2014/main" id="{94045D91-66DF-4403-AEC0-5B719FFFA6F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41810" y="794782"/>
            <a:ext cx="329663" cy="1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2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208CDCC2-C07D-4DBB-A051-5A2DD6A00978}"/>
              </a:ext>
            </a:extLst>
          </p:cNvPr>
          <p:cNvSpPr/>
          <p:nvPr/>
        </p:nvSpPr>
        <p:spPr>
          <a:xfrm>
            <a:off x="1203960" y="2767639"/>
            <a:ext cx="5220203" cy="987975"/>
          </a:xfrm>
          <a:custGeom>
            <a:avLst/>
            <a:gdLst>
              <a:gd name="connsiteX0" fmla="*/ 0 w 8011235"/>
              <a:gd name="connsiteY0" fmla="*/ 1694066 h 2611285"/>
              <a:gd name="connsiteX1" fmla="*/ 1364776 w 8011235"/>
              <a:gd name="connsiteY1" fmla="*/ 15391 h 2611285"/>
              <a:gd name="connsiteX2" fmla="*/ 5349922 w 8011235"/>
              <a:gd name="connsiteY2" fmla="*/ 2567523 h 2611285"/>
              <a:gd name="connsiteX3" fmla="*/ 8011235 w 8011235"/>
              <a:gd name="connsiteY3" fmla="*/ 1694066 h 2611285"/>
              <a:gd name="connsiteX4" fmla="*/ 8011235 w 8011235"/>
              <a:gd name="connsiteY4" fmla="*/ 1694066 h 261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1235" h="2611285">
                <a:moveTo>
                  <a:pt x="0" y="1694066"/>
                </a:moveTo>
                <a:cubicBezTo>
                  <a:pt x="236561" y="781940"/>
                  <a:pt x="473122" y="-130185"/>
                  <a:pt x="1364776" y="15391"/>
                </a:cubicBezTo>
                <a:cubicBezTo>
                  <a:pt x="2256430" y="160967"/>
                  <a:pt x="4242179" y="2287744"/>
                  <a:pt x="5349922" y="2567523"/>
                </a:cubicBezTo>
                <a:cubicBezTo>
                  <a:pt x="6457665" y="2847302"/>
                  <a:pt x="8011235" y="1694066"/>
                  <a:pt x="8011235" y="1694066"/>
                </a:cubicBezTo>
                <a:lnTo>
                  <a:pt x="8011235" y="1694066"/>
                </a:lnTo>
              </a:path>
            </a:pathLst>
          </a:custGeom>
          <a:noFill/>
          <a:ln w="57150" cmpd="sng">
            <a:gradFill flip="none" rotWithShape="1">
              <a:gsLst>
                <a:gs pos="0">
                  <a:srgbClr val="00B0F0"/>
                </a:gs>
                <a:gs pos="58000">
                  <a:schemeClr val="accent1">
                    <a:lumMod val="45000"/>
                    <a:lumOff val="55000"/>
                  </a:schemeClr>
                </a:gs>
                <a:gs pos="38000">
                  <a:schemeClr val="accent1">
                    <a:alpha val="72000"/>
                    <a:lumMod val="75000"/>
                    <a:lumOff val="2500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a:ln>
          <a:effectLst>
            <a:glow rad="76200">
              <a:srgbClr val="00B0F0">
                <a:alpha val="34000"/>
              </a:srgb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0F61423-FA58-45FE-B8A9-FA8B008ED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8" t="9102" b="5354"/>
          <a:stretch/>
        </p:blipFill>
        <p:spPr>
          <a:xfrm rot="21445079" flipH="1">
            <a:off x="5055780" y="2582873"/>
            <a:ext cx="2490538" cy="1201170"/>
          </a:xfrm>
          <a:prstGeom prst="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Image 17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588C4414-3ADB-487F-A254-85D1A9990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9208">
            <a:off x="2159525" y="3331549"/>
            <a:ext cx="2138393" cy="1202260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A01BB7C-399F-418E-8DCC-4C4763D070B5}"/>
              </a:ext>
            </a:extLst>
          </p:cNvPr>
          <p:cNvSpPr/>
          <p:nvPr/>
        </p:nvSpPr>
        <p:spPr>
          <a:xfrm rot="187019">
            <a:off x="7022211" y="2190909"/>
            <a:ext cx="1264738" cy="1263173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75E4B5-A252-4193-8198-6CB4756E547D}"/>
              </a:ext>
            </a:extLst>
          </p:cNvPr>
          <p:cNvSpPr/>
          <p:nvPr/>
        </p:nvSpPr>
        <p:spPr>
          <a:xfrm rot="20856311">
            <a:off x="6533979" y="1237174"/>
            <a:ext cx="666333" cy="737006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086" name="Picture 14" descr="T-shirt enfant « Feuille d&amp;#39;érable canadienne fabriquée au Canada Symbole  Drapeau », par TopTeeShop | Redbubble">
            <a:extLst>
              <a:ext uri="{FF2B5EF4-FFF2-40B4-BE49-F238E27FC236}">
                <a16:creationId xmlns:a16="http://schemas.microsoft.com/office/drawing/2014/main" id="{4C38F5CD-E46E-4DE8-ADC1-BD9C885B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58" y="2882556"/>
            <a:ext cx="651542" cy="86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object 8">
            <a:extLst>
              <a:ext uri="{FF2B5EF4-FFF2-40B4-BE49-F238E27FC236}">
                <a16:creationId xmlns:a16="http://schemas.microsoft.com/office/drawing/2014/main" id="{A3F849C3-25AB-4992-94E3-25A1FC75E74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88557" y="2153903"/>
            <a:ext cx="411537" cy="386141"/>
          </a:xfrm>
          <a:prstGeom prst="rect">
            <a:avLst/>
          </a:prstGeom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9A98B970-7184-4F12-A86E-8754440A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6" y="2704559"/>
            <a:ext cx="1229415" cy="122941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object 22">
            <a:extLst>
              <a:ext uri="{FF2B5EF4-FFF2-40B4-BE49-F238E27FC236}">
                <a16:creationId xmlns:a16="http://schemas.microsoft.com/office/drawing/2014/main" id="{D5B2E6C6-9619-4500-AF66-197743E88D4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89037" y="3183458"/>
            <a:ext cx="1122155" cy="31150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62" name="object 3">
            <a:extLst>
              <a:ext uri="{FF2B5EF4-FFF2-40B4-BE49-F238E27FC236}">
                <a16:creationId xmlns:a16="http://schemas.microsoft.com/office/drawing/2014/main" id="{5C0DA309-938F-42F6-81F2-90687791AC3A}"/>
              </a:ext>
            </a:extLst>
          </p:cNvPr>
          <p:cNvSpPr txBox="1">
            <a:spLocks/>
          </p:cNvSpPr>
          <p:nvPr/>
        </p:nvSpPr>
        <p:spPr>
          <a:xfrm>
            <a:off x="2513039" y="1268166"/>
            <a:ext cx="4268604" cy="558417"/>
          </a:xfrm>
          <a:prstGeom prst="rect">
            <a:avLst/>
          </a:prstGeom>
        </p:spPr>
        <p:txBody>
          <a:bodyPr vert="horz" wrap="square" lIns="0" tIns="74035" rIns="0" bIns="0" rtlCol="0">
            <a:spAutoFit/>
          </a:bodyPr>
          <a:lstStyle>
            <a:lvl1pPr>
              <a:defRPr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defRPr>
            </a:lvl1pPr>
          </a:lstStyle>
          <a:p>
            <a:pPr marL="6495" marR="2598" defTabSz="914400">
              <a:lnSpc>
                <a:spcPct val="79300"/>
              </a:lnSpc>
              <a:spcBef>
                <a:spcPts val="583"/>
              </a:spcBef>
            </a:pPr>
            <a:r>
              <a:rPr lang="en-US" sz="2148" b="1" kern="0" spc="-64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PRO AV DEVICES</a:t>
            </a:r>
            <a:br>
              <a:rPr lang="en-US" sz="2148" kern="0" spc="-64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cs typeface="Trebuchet MS"/>
              </a:rPr>
            </a:br>
            <a:r>
              <a:rPr lang="en-US" sz="1800" kern="0" spc="-64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cs typeface="Trebuchet MS"/>
              </a:rPr>
              <a:t>MIX / SWITCH / CONVERT</a:t>
            </a:r>
            <a:endParaRPr lang="en-US" sz="2148" kern="0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  <a:cs typeface="Trebuchet MS"/>
            </a:endParaRP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34B73063-7B79-404F-A451-A91C361998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2387750" y="285407"/>
            <a:ext cx="3268926" cy="925168"/>
          </a:xfrm>
          <a:prstGeom prst="rect">
            <a:avLst/>
          </a:prstGeom>
        </p:spPr>
      </p:pic>
      <p:pic>
        <p:nvPicPr>
          <p:cNvPr id="12" name="object 20">
            <a:extLst>
              <a:ext uri="{FF2B5EF4-FFF2-40B4-BE49-F238E27FC236}">
                <a16:creationId xmlns:a16="http://schemas.microsoft.com/office/drawing/2014/main" id="{CD3B6164-4EA3-47B3-9A19-8583535F7F52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 rot="164125">
            <a:off x="2061991" y="2077912"/>
            <a:ext cx="2297429" cy="1331592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" descr="Zoom Meetings + Logitech Headsets and Conference Cameras">
            <a:extLst>
              <a:ext uri="{FF2B5EF4-FFF2-40B4-BE49-F238E27FC236}">
                <a16:creationId xmlns:a16="http://schemas.microsoft.com/office/drawing/2014/main" id="{0B5BE4A1-45B7-4507-8B66-171D47BF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79" y="2541564"/>
            <a:ext cx="1643669" cy="605033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5">
            <a:extLst>
              <a:ext uri="{FF2B5EF4-FFF2-40B4-BE49-F238E27FC236}">
                <a16:creationId xmlns:a16="http://schemas.microsoft.com/office/drawing/2014/main" id="{EEE13FE4-EDF7-46E7-A7BF-7B6249439B3B}"/>
              </a:ext>
            </a:extLst>
          </p:cNvPr>
          <p:cNvSpPr txBox="1"/>
          <p:nvPr/>
        </p:nvSpPr>
        <p:spPr>
          <a:xfrm>
            <a:off x="509557" y="485992"/>
            <a:ext cx="1505166" cy="633717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1600"/>
              </a:lnSpc>
              <a:spcBef>
                <a:spcPts val="51"/>
              </a:spcBef>
            </a:pPr>
            <a:r>
              <a:rPr sz="2000" b="1" spc="-115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Elevat</a:t>
            </a:r>
            <a:r>
              <a:rPr sz="2000" b="1" spc="-148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</a:t>
            </a:r>
            <a:r>
              <a:rPr sz="2000" b="1" spc="-66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</a:t>
            </a:r>
            <a:r>
              <a:rPr sz="2000" b="1" spc="-179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y</a:t>
            </a:r>
            <a:r>
              <a:rPr sz="2000" b="1" spc="-123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our</a:t>
            </a:r>
            <a:r>
              <a:rPr lang="fr-CA" sz="2000" b="1" spc="-123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</a:t>
            </a:r>
            <a:r>
              <a:rPr sz="2000" b="1" spc="-125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vide</a:t>
            </a:r>
            <a:r>
              <a:rPr sz="2000" b="1" spc="-148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o</a:t>
            </a:r>
            <a:r>
              <a:rPr sz="2000" b="1" spc="-66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 </a:t>
            </a:r>
            <a:r>
              <a:rPr sz="2000" b="1" spc="-117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meeting  </a:t>
            </a:r>
            <a:r>
              <a:rPr sz="2000" b="1" spc="-136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ea typeface="Lato Black" panose="020B0604020202020204" pitchFamily="34" charset="0"/>
                <a:cs typeface="Lato Black" panose="020B0604020202020204" pitchFamily="34" charset="0"/>
              </a:rPr>
              <a:t>experience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  <a:ea typeface="Lato Black" panose="020B0604020202020204" pitchFamily="34" charset="0"/>
              <a:cs typeface="Lato Black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538311-A36A-4051-A271-0629EFF0D10B}"/>
              </a:ext>
            </a:extLst>
          </p:cNvPr>
          <p:cNvSpPr/>
          <p:nvPr/>
        </p:nvSpPr>
        <p:spPr>
          <a:xfrm>
            <a:off x="7754933" y="4747554"/>
            <a:ext cx="124968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903CFDE-56E9-4AE6-B684-F3EC60B4840E}"/>
              </a:ext>
            </a:extLst>
          </p:cNvPr>
          <p:cNvCxnSpPr>
            <a:cxnSpLocks/>
          </p:cNvCxnSpPr>
          <p:nvPr/>
        </p:nvCxnSpPr>
        <p:spPr>
          <a:xfrm>
            <a:off x="2208856" y="485992"/>
            <a:ext cx="0" cy="572605"/>
          </a:xfrm>
          <a:prstGeom prst="line">
            <a:avLst/>
          </a:prstGeom>
          <a:ln w="28575">
            <a:solidFill>
              <a:srgbClr val="D5441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65D9BF7-67A7-400D-8D50-72DCC094F90F}"/>
              </a:ext>
            </a:extLst>
          </p:cNvPr>
          <p:cNvSpPr/>
          <p:nvPr/>
        </p:nvSpPr>
        <p:spPr>
          <a:xfrm rot="187019">
            <a:off x="4750603" y="3100110"/>
            <a:ext cx="383433" cy="409159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6480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AAD19B8-2C50-467D-A9B5-7107529F2074}"/>
              </a:ext>
            </a:extLst>
          </p:cNvPr>
          <p:cNvSpPr txBox="1">
            <a:spLocks/>
          </p:cNvSpPr>
          <p:nvPr/>
        </p:nvSpPr>
        <p:spPr>
          <a:xfrm>
            <a:off x="381000" y="3101866"/>
            <a:ext cx="2489859" cy="1603484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algn="r" defTabSz="914400"/>
            <a:r>
              <a:rPr lang="fr-CA" sz="44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SHARE2U</a:t>
            </a:r>
            <a:r>
              <a:rPr lang="fr-CA" sz="28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en-US" sz="1600" b="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 USB + 1 USB or HDMI CAMERA MIXER to USB 3.0</a:t>
            </a:r>
            <a:endParaRPr lang="en-US" sz="1600" b="0">
              <a:latin typeface="Myriad Pro Light" panose="020B0403030403020204" pitchFamily="34" charset="0"/>
            </a:endParaRPr>
          </a:p>
          <a:p>
            <a:pPr algn="r" defTabSz="914400"/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</p:txBody>
      </p:sp>
      <p:pic>
        <p:nvPicPr>
          <p:cNvPr id="10" name="object 21">
            <a:hlinkClick r:id="rId2"/>
            <a:extLst>
              <a:ext uri="{FF2B5EF4-FFF2-40B4-BE49-F238E27FC236}">
                <a16:creationId xmlns:a16="http://schemas.microsoft.com/office/drawing/2014/main" id="{D0123F56-55E6-4042-B4C8-3894715590A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4800" y="3125289"/>
            <a:ext cx="3505200" cy="1360988"/>
          </a:xfrm>
          <a:prstGeom prst="rect">
            <a:avLst/>
          </a:prstGeom>
        </p:spPr>
      </p:pic>
      <p:pic>
        <p:nvPicPr>
          <p:cNvPr id="12" name="Image 11" descr="Une image contenant mur, personne, homme, trépied&#10;&#10;Description générée automatiquement">
            <a:extLst>
              <a:ext uri="{FF2B5EF4-FFF2-40B4-BE49-F238E27FC236}">
                <a16:creationId xmlns:a16="http://schemas.microsoft.com/office/drawing/2014/main" id="{19BB18BF-2A40-43D0-B4FF-8484DDBB2A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62"/>
          <a:stretch/>
        </p:blipFill>
        <p:spPr>
          <a:xfrm>
            <a:off x="2286000" y="0"/>
            <a:ext cx="6858000" cy="2882326"/>
          </a:xfrm>
          <a:prstGeom prst="rect">
            <a:avLst/>
          </a:prstGeom>
        </p:spPr>
      </p:pic>
      <p:pic>
        <p:nvPicPr>
          <p:cNvPr id="13" name="Image 12" descr="Une image contenant mur, personne, homme, trépied&#10;&#10;Description générée automatiquement">
            <a:extLst>
              <a:ext uri="{FF2B5EF4-FFF2-40B4-BE49-F238E27FC236}">
                <a16:creationId xmlns:a16="http://schemas.microsoft.com/office/drawing/2014/main" id="{A87AE9F5-7CF5-4711-B94E-F60AFF6E5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44" b="36962"/>
          <a:stretch/>
        </p:blipFill>
        <p:spPr>
          <a:xfrm>
            <a:off x="0" y="0"/>
            <a:ext cx="2489858" cy="2882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037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0EC536F-3C94-40E7-8AD1-44D04F695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444" y="1148401"/>
            <a:ext cx="1746624" cy="113520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3E0269A-05D1-4FC7-B196-3CDB5C3E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5" y="275252"/>
            <a:ext cx="3849206" cy="543898"/>
          </a:xfrm>
        </p:spPr>
        <p:txBody>
          <a:bodyPr/>
          <a:lstStyle/>
          <a:p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SHARE2U</a:t>
            </a:r>
            <a:b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 </a:t>
            </a:r>
            <a:r>
              <a:rPr lang="fr-CA" sz="1400" b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USB</a:t>
            </a: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2.0 and 1 </a:t>
            </a:r>
            <a:r>
              <a:rPr lang="fr-CA" sz="1400" b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HDMI</a:t>
            </a: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camera mixer</a:t>
            </a: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endParaRPr lang="fr-CA" sz="1400" b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A31325-2F10-494F-9044-F0DADB744F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01000" y="256910"/>
            <a:ext cx="781050" cy="221052"/>
          </a:xfrm>
          <a:prstGeom prst="rect">
            <a:avLst/>
          </a:prstGeom>
        </p:spPr>
      </p:pic>
      <p:pic>
        <p:nvPicPr>
          <p:cNvPr id="14" name="Image 13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3F70658D-80E2-4E48-AA33-0D7084F3A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71" y="1965658"/>
            <a:ext cx="2123966" cy="1212183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FEE9E86-AEDF-4E1F-9676-C21933F6DD6F}"/>
              </a:ext>
            </a:extLst>
          </p:cNvPr>
          <p:cNvCxnSpPr>
            <a:cxnSpLocks/>
          </p:cNvCxnSpPr>
          <p:nvPr/>
        </p:nvCxnSpPr>
        <p:spPr>
          <a:xfrm>
            <a:off x="1423937" y="2138278"/>
            <a:ext cx="1199993" cy="77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0A1BBF6-1576-469E-AE64-99942EAA972F}"/>
              </a:ext>
            </a:extLst>
          </p:cNvPr>
          <p:cNvCxnSpPr>
            <a:cxnSpLocks/>
          </p:cNvCxnSpPr>
          <p:nvPr/>
        </p:nvCxnSpPr>
        <p:spPr>
          <a:xfrm>
            <a:off x="1423937" y="2637808"/>
            <a:ext cx="39793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1DFBF15-4023-472E-9806-964390E439BF}"/>
              </a:ext>
            </a:extLst>
          </p:cNvPr>
          <p:cNvCxnSpPr>
            <a:cxnSpLocks/>
          </p:cNvCxnSpPr>
          <p:nvPr/>
        </p:nvCxnSpPr>
        <p:spPr>
          <a:xfrm>
            <a:off x="1821870" y="2231411"/>
            <a:ext cx="61277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C19CAD5-8C03-4DCA-B08E-05CF2558B59C}"/>
              </a:ext>
            </a:extLst>
          </p:cNvPr>
          <p:cNvCxnSpPr>
            <a:cxnSpLocks/>
          </p:cNvCxnSpPr>
          <p:nvPr/>
        </p:nvCxnSpPr>
        <p:spPr>
          <a:xfrm>
            <a:off x="1821870" y="2230562"/>
            <a:ext cx="0" cy="40724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5CA6DE8-93FC-472F-BF17-2E31BF9E01A4}"/>
              </a:ext>
            </a:extLst>
          </p:cNvPr>
          <p:cNvCxnSpPr/>
          <p:nvPr/>
        </p:nvCxnSpPr>
        <p:spPr>
          <a:xfrm>
            <a:off x="3220197" y="2815126"/>
            <a:ext cx="889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Sound Icon Volume Icon Speaker Icon Stock Illustration - Download Image Now  - iStock">
            <a:extLst>
              <a:ext uri="{FF2B5EF4-FFF2-40B4-BE49-F238E27FC236}">
                <a16:creationId xmlns:a16="http://schemas.microsoft.com/office/drawing/2014/main" id="{7E935CE0-B7E7-46DB-B084-BCBBC593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985" y="2863919"/>
            <a:ext cx="424391" cy="42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crophone icon Royalty Free Vector Image - VectorStock">
            <a:extLst>
              <a:ext uri="{FF2B5EF4-FFF2-40B4-BE49-F238E27FC236}">
                <a16:creationId xmlns:a16="http://schemas.microsoft.com/office/drawing/2014/main" id="{D7E39C8E-B89E-4659-A9BD-817F0D7EF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8"/>
          <a:stretch/>
        </p:blipFill>
        <p:spPr bwMode="auto">
          <a:xfrm>
            <a:off x="1032288" y="2863919"/>
            <a:ext cx="439246" cy="4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35A4F2C-A70B-4F98-BB46-F929CB437CD9}"/>
              </a:ext>
            </a:extLst>
          </p:cNvPr>
          <p:cNvCxnSpPr>
            <a:cxnSpLocks/>
          </p:cNvCxnSpPr>
          <p:nvPr/>
        </p:nvCxnSpPr>
        <p:spPr>
          <a:xfrm>
            <a:off x="1419703" y="3052596"/>
            <a:ext cx="50566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AC7684C-6FF9-4001-9BF6-36D5F74D12D5}"/>
              </a:ext>
            </a:extLst>
          </p:cNvPr>
          <p:cNvCxnSpPr>
            <a:cxnSpLocks/>
          </p:cNvCxnSpPr>
          <p:nvPr/>
        </p:nvCxnSpPr>
        <p:spPr>
          <a:xfrm>
            <a:off x="1926648" y="2363625"/>
            <a:ext cx="22859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71C36BF-0058-4EE6-9D00-6EBDBC5682CB}"/>
              </a:ext>
            </a:extLst>
          </p:cNvPr>
          <p:cNvCxnSpPr>
            <a:cxnSpLocks/>
          </p:cNvCxnSpPr>
          <p:nvPr/>
        </p:nvCxnSpPr>
        <p:spPr>
          <a:xfrm>
            <a:off x="1925370" y="2363625"/>
            <a:ext cx="1" cy="68897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Icon Touch Stock Illustrations – 153,547 Icon Touch Stock Illustrations,  Vectors &amp;amp; Clipart - Dreamstime">
            <a:extLst>
              <a:ext uri="{FF2B5EF4-FFF2-40B4-BE49-F238E27FC236}">
                <a16:creationId xmlns:a16="http://schemas.microsoft.com/office/drawing/2014/main" id="{9716D31D-2E2A-4F20-A58E-D3E16FBA3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5"/>
          <a:stretch/>
        </p:blipFill>
        <p:spPr bwMode="auto">
          <a:xfrm flipH="1">
            <a:off x="2888603" y="1211761"/>
            <a:ext cx="566129" cy="5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BD5FA252-E30D-487E-8042-D924E73768F8}"/>
              </a:ext>
            </a:extLst>
          </p:cNvPr>
          <p:cNvSpPr txBox="1"/>
          <p:nvPr/>
        </p:nvSpPr>
        <p:spPr>
          <a:xfrm>
            <a:off x="2823518" y="1769718"/>
            <a:ext cx="86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latin typeface="Myriad Pro Light" panose="020B0403030403020204" pitchFamily="34" charset="0"/>
              </a:rPr>
              <a:t>Mixer control</a:t>
            </a:r>
          </a:p>
          <a:p>
            <a:r>
              <a:rPr lang="fr-CA" sz="900">
                <a:latin typeface="Myriad Pro Light" panose="020B0403030403020204" pitchFamily="34" charset="0"/>
              </a:rPr>
              <a:t> LAN, RS-232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06F22C9-AFC1-4997-B662-3B96B322C4A5}"/>
              </a:ext>
            </a:extLst>
          </p:cNvPr>
          <p:cNvSpPr txBox="1"/>
          <p:nvPr/>
        </p:nvSpPr>
        <p:spPr>
          <a:xfrm>
            <a:off x="1264292" y="1928211"/>
            <a:ext cx="7425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" b="1">
                <a:latin typeface="Myriad Pro Light" panose="020B0403030403020204" pitchFamily="34" charset="0"/>
              </a:rPr>
              <a:t>USB CAM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16289F5-5AB9-4927-8C61-6112D3E14AA2}"/>
              </a:ext>
            </a:extLst>
          </p:cNvPr>
          <p:cNvCxnSpPr>
            <a:cxnSpLocks/>
          </p:cNvCxnSpPr>
          <p:nvPr/>
        </p:nvCxnSpPr>
        <p:spPr>
          <a:xfrm>
            <a:off x="3604837" y="2230562"/>
            <a:ext cx="889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626D0495-1421-4AE1-BF97-121C4A04EAEE}"/>
              </a:ext>
            </a:extLst>
          </p:cNvPr>
          <p:cNvSpPr txBox="1"/>
          <p:nvPr/>
        </p:nvSpPr>
        <p:spPr>
          <a:xfrm>
            <a:off x="6331216" y="1238445"/>
            <a:ext cx="237335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fr-CA" sz="18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Easy</a:t>
            </a:r>
            <a:r>
              <a:rPr lang="fr-CA" sz="18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18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Plug</a:t>
            </a:r>
            <a:r>
              <a:rPr lang="fr-CA" sz="1800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&amp;</a:t>
            </a:r>
            <a:r>
              <a:rPr lang="fr-CA" sz="18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Go</a:t>
            </a:r>
            <a:r>
              <a:rPr lang="fr-CA" sz="18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mixer</a:t>
            </a:r>
          </a:p>
          <a:p>
            <a:pPr>
              <a:lnSpc>
                <a:spcPts val="1800"/>
              </a:lnSpc>
            </a:pPr>
            <a:r>
              <a:rPr lang="fr-CA" sz="16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for Picture-in-Picture</a:t>
            </a:r>
          </a:p>
          <a:p>
            <a:pPr>
              <a:lnSpc>
                <a:spcPts val="1800"/>
              </a:lnSpc>
            </a:pPr>
            <a:r>
              <a:rPr lang="fr-CA" sz="16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in one </a:t>
            </a:r>
            <a:r>
              <a:rPr lang="fr-CA" sz="1600" b="1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video</a:t>
            </a:r>
            <a:r>
              <a:rPr lang="fr-CA" sz="16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flow</a:t>
            </a:r>
          </a:p>
          <a:p>
            <a:endParaRPr lang="fr-CA" sz="1600" b="1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 USB 2.0 and 1 HDMI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Audio I/O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USB 3.0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LAN/ RS-232 control options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Compatible by design </a:t>
            </a:r>
            <a:r>
              <a:rPr lang="fr-CA" sz="1400" b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with</a:t>
            </a: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all </a:t>
            </a:r>
            <a:r>
              <a:rPr lang="fr-CA" sz="1400" b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apps</a:t>
            </a:r>
            <a:endParaRPr lang="fr-CA" sz="1400">
              <a:latin typeface="Myriad Pro Light" panose="020B0403030403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822C47D-DA6D-439B-91BE-F25C17789720}"/>
              </a:ext>
            </a:extLst>
          </p:cNvPr>
          <p:cNvSpPr/>
          <p:nvPr/>
        </p:nvSpPr>
        <p:spPr>
          <a:xfrm>
            <a:off x="5138799" y="4289266"/>
            <a:ext cx="1394079" cy="326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7" name="object 6">
            <a:extLst>
              <a:ext uri="{FF2B5EF4-FFF2-40B4-BE49-F238E27FC236}">
                <a16:creationId xmlns:a16="http://schemas.microsoft.com/office/drawing/2014/main" id="{A25E4098-C067-4EBA-898E-AD0D3BBCD0A2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5068" y="4399585"/>
            <a:ext cx="925605" cy="193023"/>
          </a:xfrm>
          <a:prstGeom prst="rect">
            <a:avLst/>
          </a:prstGeom>
        </p:spPr>
      </p:pic>
      <p:pic>
        <p:nvPicPr>
          <p:cNvPr id="38" name="object 8">
            <a:extLst>
              <a:ext uri="{FF2B5EF4-FFF2-40B4-BE49-F238E27FC236}">
                <a16:creationId xmlns:a16="http://schemas.microsoft.com/office/drawing/2014/main" id="{A4094546-0BBB-4CB4-B25C-5F310169BAF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90778" y="4365206"/>
            <a:ext cx="262035" cy="250539"/>
          </a:xfrm>
          <a:prstGeom prst="rect">
            <a:avLst/>
          </a:prstGeom>
        </p:spPr>
      </p:pic>
      <p:pic>
        <p:nvPicPr>
          <p:cNvPr id="39" name="Picture 2" descr="Zoom Rooms Video Conference Room Solutions - Zoom">
            <a:extLst>
              <a:ext uri="{FF2B5EF4-FFF2-40B4-BE49-F238E27FC236}">
                <a16:creationId xmlns:a16="http://schemas.microsoft.com/office/drawing/2014/main" id="{FF03E1B7-41BB-4088-A519-BD815ABC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55" y="4442881"/>
            <a:ext cx="1009940" cy="11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object 23">
            <a:extLst>
              <a:ext uri="{FF2B5EF4-FFF2-40B4-BE49-F238E27FC236}">
                <a16:creationId xmlns:a16="http://schemas.microsoft.com/office/drawing/2014/main" id="{0A770E93-8218-498E-BF11-E3CAD432C067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33142" y="4351200"/>
            <a:ext cx="577816" cy="289794"/>
          </a:xfrm>
          <a:prstGeom prst="rect">
            <a:avLst/>
          </a:prstGeom>
        </p:spPr>
      </p:pic>
      <p:pic>
        <p:nvPicPr>
          <p:cNvPr id="4100" name="Picture 4" descr="Download HD Symbol - Video Conference Camera Icon Transparent PNG Image -  NicePNG.com">
            <a:extLst>
              <a:ext uri="{FF2B5EF4-FFF2-40B4-BE49-F238E27FC236}">
                <a16:creationId xmlns:a16="http://schemas.microsoft.com/office/drawing/2014/main" id="{446FDE49-5F9E-48A7-A3FB-4AC32A18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71" y="1820368"/>
            <a:ext cx="293551" cy="35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BAFEAC2-9526-4F55-8B75-A1079372CAB0}"/>
              </a:ext>
            </a:extLst>
          </p:cNvPr>
          <p:cNvGrpSpPr/>
          <p:nvPr/>
        </p:nvGrpSpPr>
        <p:grpSpPr>
          <a:xfrm>
            <a:off x="627236" y="2345995"/>
            <a:ext cx="742548" cy="443572"/>
            <a:chOff x="573993" y="2361588"/>
            <a:chExt cx="869532" cy="443572"/>
          </a:xfrm>
        </p:grpSpPr>
        <p:pic>
          <p:nvPicPr>
            <p:cNvPr id="11" name="Picture 2" descr="Video Camera Icon Graphic by nurfajrialdi95 · Creative Fabrica">
              <a:extLst>
                <a:ext uri="{FF2B5EF4-FFF2-40B4-BE49-F238E27FC236}">
                  <a16:creationId xmlns:a16="http://schemas.microsoft.com/office/drawing/2014/main" id="{2B429297-BFE9-47D6-BB3C-492B3F53A2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5" t="21183" b="21404"/>
            <a:stretch/>
          </p:blipFill>
          <p:spPr bwMode="auto">
            <a:xfrm flipH="1">
              <a:off x="573993" y="2361588"/>
              <a:ext cx="869532" cy="443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C625E86-1B64-49C0-A248-945609908976}"/>
                </a:ext>
              </a:extLst>
            </p:cNvPr>
            <p:cNvSpPr/>
            <p:nvPr/>
          </p:nvSpPr>
          <p:spPr>
            <a:xfrm>
              <a:off x="1031875" y="2410872"/>
              <a:ext cx="377536" cy="1301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34232BF8-8563-4768-B303-CC1F59C8778A}"/>
              </a:ext>
            </a:extLst>
          </p:cNvPr>
          <p:cNvSpPr txBox="1"/>
          <p:nvPr/>
        </p:nvSpPr>
        <p:spPr>
          <a:xfrm>
            <a:off x="1113525" y="2314950"/>
            <a:ext cx="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800" b="1">
                <a:latin typeface="Myriad Pro Light" panose="020B0403030403020204" pitchFamily="34" charset="0"/>
              </a:rPr>
              <a:t>USB/HDMI CAM</a:t>
            </a:r>
          </a:p>
        </p:txBody>
      </p:sp>
      <p:pic>
        <p:nvPicPr>
          <p:cNvPr id="42" name="Picture 10" descr="laptop Free Photos, Icons, Vectors &amp;amp; Videos | Freestock">
            <a:extLst>
              <a:ext uri="{FF2B5EF4-FFF2-40B4-BE49-F238E27FC236}">
                <a16:creationId xmlns:a16="http://schemas.microsoft.com/office/drawing/2014/main" id="{C374A434-D469-438D-ADD4-5C17B80E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37" y="2322192"/>
            <a:ext cx="1946295" cy="19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9B2075-F27B-42D6-AAFC-E115A1DDF1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2462" y="2700815"/>
            <a:ext cx="1426871" cy="80722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BA33E7C-08A6-402B-BFDC-1D562F58D1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20433" y="3361416"/>
            <a:ext cx="812812" cy="163869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851C5F0-F2BF-4251-AA0D-05B4B6FEFD8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" r="31988" b="7854"/>
          <a:stretch/>
        </p:blipFill>
        <p:spPr>
          <a:xfrm>
            <a:off x="4320449" y="3354964"/>
            <a:ext cx="617454" cy="158896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F109E22-4E13-4FF9-9514-B3F11DE74145}"/>
              </a:ext>
            </a:extLst>
          </p:cNvPr>
          <p:cNvSpPr txBox="1"/>
          <p:nvPr/>
        </p:nvSpPr>
        <p:spPr>
          <a:xfrm>
            <a:off x="3142183" y="2830296"/>
            <a:ext cx="645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05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USB 3.0 </a:t>
            </a:r>
            <a:endParaRPr lang="fr-CA" b="1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111BB3C-4C2C-43F0-A79D-0F0396A1F891}"/>
              </a:ext>
            </a:extLst>
          </p:cNvPr>
          <p:cNvCxnSpPr>
            <a:cxnSpLocks/>
          </p:cNvCxnSpPr>
          <p:nvPr/>
        </p:nvCxnSpPr>
        <p:spPr>
          <a:xfrm>
            <a:off x="2823518" y="1489217"/>
            <a:ext cx="1" cy="68897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393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CDF6F-97D3-4ACE-8E26-D75F36D73876}"/>
              </a:ext>
            </a:extLst>
          </p:cNvPr>
          <p:cNvSpPr/>
          <p:nvPr/>
        </p:nvSpPr>
        <p:spPr>
          <a:xfrm>
            <a:off x="0" y="0"/>
            <a:ext cx="9144000" cy="47830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3B7DD9-7CCC-47BC-8F50-DCC00F090A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9" r="31393" b="29241"/>
          <a:stretch/>
        </p:blipFill>
        <p:spPr>
          <a:xfrm>
            <a:off x="1995618" y="1491507"/>
            <a:ext cx="6661659" cy="28630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E6E1C50-8E02-4AB2-B31B-0AC11A5D29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0" t="23398" r="3163" b="51336"/>
          <a:stretch/>
        </p:blipFill>
        <p:spPr>
          <a:xfrm>
            <a:off x="748376" y="2487998"/>
            <a:ext cx="1560062" cy="137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85B8FC-C60F-4034-9ECB-B660869F2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0" t="46364" r="3163" b="31231"/>
          <a:stretch/>
        </p:blipFill>
        <p:spPr>
          <a:xfrm>
            <a:off x="574335" y="1376924"/>
            <a:ext cx="1560062" cy="122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2A050A9-C890-4ADF-A416-8A42F2AC8070}"/>
              </a:ext>
            </a:extLst>
          </p:cNvPr>
          <p:cNvCxnSpPr/>
          <p:nvPr/>
        </p:nvCxnSpPr>
        <p:spPr>
          <a:xfrm>
            <a:off x="2134397" y="3335439"/>
            <a:ext cx="252389" cy="0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36C380F-BC64-464B-B246-0CC9A2F13F25}"/>
              </a:ext>
            </a:extLst>
          </p:cNvPr>
          <p:cNvCxnSpPr/>
          <p:nvPr/>
        </p:nvCxnSpPr>
        <p:spPr>
          <a:xfrm>
            <a:off x="2134396" y="2351189"/>
            <a:ext cx="252389" cy="0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5CE04C1-1C62-4998-870A-198FFBECC162}"/>
              </a:ext>
            </a:extLst>
          </p:cNvPr>
          <p:cNvSpPr txBox="1"/>
          <p:nvPr/>
        </p:nvSpPr>
        <p:spPr>
          <a:xfrm>
            <a:off x="5832312" y="-634283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Energize your Videoconference and Classroom Presentations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4672B5-BE18-468C-A2D3-2E1D890B4E28}"/>
              </a:ext>
            </a:extLst>
          </p:cNvPr>
          <p:cNvSpPr txBox="1"/>
          <p:nvPr/>
        </p:nvSpPr>
        <p:spPr>
          <a:xfrm>
            <a:off x="3568351" y="-86038"/>
            <a:ext cx="3956399" cy="11971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lIns="252000" tIns="504000" rIns="252000" bIns="72000">
            <a:spAutoFit/>
          </a:bodyPr>
          <a:lstStyle/>
          <a:p>
            <a:r>
              <a:rPr lang="en-CA" sz="20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Energize</a:t>
            </a:r>
            <a:r>
              <a:rPr lang="en-CA" sz="200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your videoconference and classroom presentations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5B40FFFB-F56C-4838-BCCC-4623F5532DA9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3849206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SHARE2U</a:t>
            </a:r>
            <a:b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 </a:t>
            </a:r>
            <a:r>
              <a:rPr lang="fr-CA" sz="1400" b="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USB</a:t>
            </a:r>
            <a: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2.0 and 1 </a:t>
            </a:r>
            <a:r>
              <a:rPr lang="fr-CA" sz="1400" b="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HDMI</a:t>
            </a:r>
            <a: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camera mixer</a:t>
            </a:r>
            <a:b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endParaRPr lang="fr-CA" sz="1400" b="0" ker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17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1AE75EDA-F801-499E-83EC-4A07B06BC2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b="6758"/>
          <a:stretch/>
        </p:blipFill>
        <p:spPr>
          <a:xfrm>
            <a:off x="485776" y="1089909"/>
            <a:ext cx="8091420" cy="35582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75B8B5-7508-4515-8B30-952F6A9F6863}"/>
              </a:ext>
            </a:extLst>
          </p:cNvPr>
          <p:cNvSpPr/>
          <p:nvPr/>
        </p:nvSpPr>
        <p:spPr>
          <a:xfrm>
            <a:off x="0" y="0"/>
            <a:ext cx="9144000" cy="1125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C01E899-0C2C-44B0-8A53-7774106A12E0}"/>
              </a:ext>
            </a:extLst>
          </p:cNvPr>
          <p:cNvGrpSpPr/>
          <p:nvPr/>
        </p:nvGrpSpPr>
        <p:grpSpPr>
          <a:xfrm>
            <a:off x="6320521" y="743750"/>
            <a:ext cx="2256674" cy="241698"/>
            <a:chOff x="6644640" y="1249348"/>
            <a:chExt cx="1928842" cy="2065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06E783-3E5E-4806-AD0A-9632906AE8F8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35B8E6ED-6E82-478D-9673-FF3AB09AF2C0}"/>
                </a:ext>
              </a:extLst>
            </p:cNvPr>
            <p:cNvPicPr/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F466668B-B3DC-4EC1-BBD3-10DE20294E3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0" name="Picture 2" descr="Zoom Rooms Video Conference Room Solutions - Zoom">
              <a:extLst>
                <a:ext uri="{FF2B5EF4-FFF2-40B4-BE49-F238E27FC236}">
                  <a16:creationId xmlns:a16="http://schemas.microsoft.com/office/drawing/2014/main" id="{319D949B-01C4-4A6E-9A1E-5895E97C8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ject 23">
              <a:extLst>
                <a:ext uri="{FF2B5EF4-FFF2-40B4-BE49-F238E27FC236}">
                  <a16:creationId xmlns:a16="http://schemas.microsoft.com/office/drawing/2014/main" id="{7022F575-CBCA-4CEC-BE14-2349AA2AC67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3E8A2E0-D29A-4DA7-B09F-67B462865A8F}"/>
              </a:ext>
            </a:extLst>
          </p:cNvPr>
          <p:cNvGrpSpPr/>
          <p:nvPr/>
        </p:nvGrpSpPr>
        <p:grpSpPr>
          <a:xfrm>
            <a:off x="6123231" y="660313"/>
            <a:ext cx="2766769" cy="296331"/>
            <a:chOff x="6644640" y="1249348"/>
            <a:chExt cx="1928842" cy="20658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CE0ECC-2B1F-4862-9B99-6C0855066DB3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8" name="object 6">
              <a:extLst>
                <a:ext uri="{FF2B5EF4-FFF2-40B4-BE49-F238E27FC236}">
                  <a16:creationId xmlns:a16="http://schemas.microsoft.com/office/drawing/2014/main" id="{0D080E59-F4C8-465A-BF84-7982238EB10D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id="{E87FE29B-5FDC-46FE-AD52-6AA85904131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20" name="Picture 2" descr="Zoom Rooms Video Conference Room Solutions - Zoom">
              <a:extLst>
                <a:ext uri="{FF2B5EF4-FFF2-40B4-BE49-F238E27FC236}">
                  <a16:creationId xmlns:a16="http://schemas.microsoft.com/office/drawing/2014/main" id="{D2381468-D95C-464B-9468-27F95E387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object 23">
              <a:extLst>
                <a:ext uri="{FF2B5EF4-FFF2-40B4-BE49-F238E27FC236}">
                  <a16:creationId xmlns:a16="http://schemas.microsoft.com/office/drawing/2014/main" id="{80D308E5-26F0-476D-9678-2541B944422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3FD7420-EA71-4D92-8B72-715959C4FE48}"/>
              </a:ext>
            </a:extLst>
          </p:cNvPr>
          <p:cNvCxnSpPr>
            <a:cxnSpLocks/>
          </p:cNvCxnSpPr>
          <p:nvPr/>
        </p:nvCxnSpPr>
        <p:spPr>
          <a:xfrm>
            <a:off x="206532" y="993413"/>
            <a:ext cx="8683468" cy="0"/>
          </a:xfrm>
          <a:prstGeom prst="line">
            <a:avLst/>
          </a:prstGeom>
          <a:ln>
            <a:solidFill>
              <a:srgbClr val="8E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58A9003-C456-4ABC-82FE-A3B7CBF82744}"/>
              </a:ext>
            </a:extLst>
          </p:cNvPr>
          <p:cNvCxnSpPr>
            <a:cxnSpLocks/>
          </p:cNvCxnSpPr>
          <p:nvPr/>
        </p:nvCxnSpPr>
        <p:spPr>
          <a:xfrm>
            <a:off x="206532" y="597193"/>
            <a:ext cx="8683468" cy="0"/>
          </a:xfrm>
          <a:prstGeom prst="line">
            <a:avLst/>
          </a:prstGeom>
          <a:ln>
            <a:solidFill>
              <a:srgbClr val="8E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2C2A033E-ADB3-4A5C-BC57-FC4012BFF408}"/>
              </a:ext>
            </a:extLst>
          </p:cNvPr>
          <p:cNvSpPr txBox="1"/>
          <p:nvPr/>
        </p:nvSpPr>
        <p:spPr>
          <a:xfrm>
            <a:off x="209335" y="182450"/>
            <a:ext cx="6331138" cy="43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900" b="1">
                <a:latin typeface="Myriad Pro Light" panose="020B0403030403020204" pitchFamily="34" charset="0"/>
              </a:rPr>
              <a:t>INOGENI SHARE2U</a:t>
            </a:r>
          </a:p>
          <a:p>
            <a:pPr>
              <a:lnSpc>
                <a:spcPts val="1400"/>
              </a:lnSpc>
            </a:pPr>
            <a:r>
              <a:rPr lang="en-US" sz="900">
                <a:latin typeface="Myriad Pro Light" panose="020B0403030403020204" pitchFamily="34" charset="0"/>
              </a:rPr>
              <a:t>HOW TO CONNECT YOUR DEVICES / AUTOMATICALLY CONNECT WITH ALL APPS WITHOUT DRIVERS</a:t>
            </a:r>
            <a:endParaRPr lang="fr-CA" sz="800">
              <a:latin typeface="Myriad Pro Light" panose="020B0403030403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4967059-7F88-49FB-B8F4-D41F6994B6AB}"/>
              </a:ext>
            </a:extLst>
          </p:cNvPr>
          <p:cNvSpPr txBox="1"/>
          <p:nvPr/>
        </p:nvSpPr>
        <p:spPr>
          <a:xfrm>
            <a:off x="209335" y="682635"/>
            <a:ext cx="5648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atin typeface="Myriad Pro Light" panose="020B0403030403020204" pitchFamily="34" charset="0"/>
              </a:rPr>
              <a:t>User groups / Collaborative meetings</a:t>
            </a:r>
            <a:endParaRPr lang="fr-CA" sz="80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77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9EABAF-3D35-4AF6-9349-3B82DFC12340}"/>
              </a:ext>
            </a:extLst>
          </p:cNvPr>
          <p:cNvSpPr/>
          <p:nvPr/>
        </p:nvSpPr>
        <p:spPr>
          <a:xfrm>
            <a:off x="0" y="0"/>
            <a:ext cx="9144000" cy="4697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4A42E57-79CA-452C-8175-E6ACBD247142}"/>
              </a:ext>
            </a:extLst>
          </p:cNvPr>
          <p:cNvGrpSpPr/>
          <p:nvPr/>
        </p:nvGrpSpPr>
        <p:grpSpPr>
          <a:xfrm>
            <a:off x="3447399" y="4063084"/>
            <a:ext cx="2766769" cy="296331"/>
            <a:chOff x="6644640" y="1249348"/>
            <a:chExt cx="1928842" cy="2065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DC021B-C988-4DCA-BABD-D127493C7867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A130E9E7-22D9-4B45-9745-B321E54E1FD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0" name="Picture 2" descr="Zoom Rooms Video Conference Room Solutions - Zoom">
              <a:extLst>
                <a:ext uri="{FF2B5EF4-FFF2-40B4-BE49-F238E27FC236}">
                  <a16:creationId xmlns:a16="http://schemas.microsoft.com/office/drawing/2014/main" id="{81D66E90-46B6-44FE-9042-CD70D7423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51061" b="-31335"/>
            <a:stretch/>
          </p:blipFill>
          <p:spPr bwMode="auto">
            <a:xfrm>
              <a:off x="7384658" y="1328060"/>
              <a:ext cx="281984" cy="83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ject 23">
              <a:extLst>
                <a:ext uri="{FF2B5EF4-FFF2-40B4-BE49-F238E27FC236}">
                  <a16:creationId xmlns:a16="http://schemas.microsoft.com/office/drawing/2014/main" id="{20394800-644C-4194-9D8D-16AFF87A266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pic>
        <p:nvPicPr>
          <p:cNvPr id="14" name="Image 13" descr="Une image contenant texte, équipement électronique, capture d’écran&#10;&#10;Description générée automatiquement">
            <a:extLst>
              <a:ext uri="{FF2B5EF4-FFF2-40B4-BE49-F238E27FC236}">
                <a16:creationId xmlns:a16="http://schemas.microsoft.com/office/drawing/2014/main" id="{36B002BA-712B-431D-B564-404B87E083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11933" r="16212" b="33676"/>
          <a:stretch/>
        </p:blipFill>
        <p:spPr>
          <a:xfrm>
            <a:off x="254000" y="915267"/>
            <a:ext cx="8385925" cy="36412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313A07-FB6E-410E-A200-F94F9908058B}"/>
              </a:ext>
            </a:extLst>
          </p:cNvPr>
          <p:cNvSpPr txBox="1"/>
          <p:nvPr/>
        </p:nvSpPr>
        <p:spPr>
          <a:xfrm>
            <a:off x="206532" y="181053"/>
            <a:ext cx="6331138" cy="43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900" b="1">
                <a:latin typeface="Myriad Pro Light" panose="020B0403030403020204" pitchFamily="34" charset="0"/>
              </a:rPr>
              <a:t>INOGENI SHARE2U</a:t>
            </a:r>
          </a:p>
          <a:p>
            <a:pPr>
              <a:lnSpc>
                <a:spcPts val="1400"/>
              </a:lnSpc>
            </a:pPr>
            <a:r>
              <a:rPr lang="en-US" sz="900">
                <a:latin typeface="Myriad Pro Light" panose="020B0403030403020204" pitchFamily="34" charset="0"/>
              </a:rPr>
              <a:t>HUDDLE MEETING ROOM/ MIX 2 USB3 / HDMI CAMERAS OR CONTENT IN ONE STREAM</a:t>
            </a:r>
            <a:endParaRPr lang="fr-CA" sz="800">
              <a:latin typeface="Myriad Pro Light" panose="020B0403030403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3CC860A-3628-42F5-8CCA-950BD9944A4A}"/>
              </a:ext>
            </a:extLst>
          </p:cNvPr>
          <p:cNvCxnSpPr>
            <a:cxnSpLocks/>
          </p:cNvCxnSpPr>
          <p:nvPr/>
        </p:nvCxnSpPr>
        <p:spPr>
          <a:xfrm>
            <a:off x="206532" y="993413"/>
            <a:ext cx="8683468" cy="0"/>
          </a:xfrm>
          <a:prstGeom prst="line">
            <a:avLst/>
          </a:prstGeom>
          <a:ln>
            <a:solidFill>
              <a:srgbClr val="8E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692D074-1E9A-47D8-AD9B-B137E37793F7}"/>
              </a:ext>
            </a:extLst>
          </p:cNvPr>
          <p:cNvSpPr txBox="1"/>
          <p:nvPr/>
        </p:nvSpPr>
        <p:spPr>
          <a:xfrm>
            <a:off x="206532" y="662188"/>
            <a:ext cx="5597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atin typeface="Myriad Pro Light" panose="020B0403030403020204" pitchFamily="34" charset="0"/>
              </a:rPr>
              <a:t>User groups / Collaborative meeting room</a:t>
            </a:r>
            <a:endParaRPr lang="fr-CA" sz="800">
              <a:latin typeface="Myriad Pro Light" panose="020B0403030403020204" pitchFamily="34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36AD82D-D49F-4AC1-892A-3257E1E4EB75}"/>
              </a:ext>
            </a:extLst>
          </p:cNvPr>
          <p:cNvCxnSpPr>
            <a:cxnSpLocks/>
          </p:cNvCxnSpPr>
          <p:nvPr/>
        </p:nvCxnSpPr>
        <p:spPr>
          <a:xfrm>
            <a:off x="206532" y="4607470"/>
            <a:ext cx="8683468" cy="0"/>
          </a:xfrm>
          <a:prstGeom prst="line">
            <a:avLst/>
          </a:prstGeom>
          <a:ln>
            <a:solidFill>
              <a:srgbClr val="8E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D59E12-3B96-411A-98CD-23E72846DBB8}"/>
              </a:ext>
            </a:extLst>
          </p:cNvPr>
          <p:cNvCxnSpPr>
            <a:cxnSpLocks/>
          </p:cNvCxnSpPr>
          <p:nvPr/>
        </p:nvCxnSpPr>
        <p:spPr>
          <a:xfrm>
            <a:off x="206532" y="597193"/>
            <a:ext cx="8683468" cy="0"/>
          </a:xfrm>
          <a:prstGeom prst="line">
            <a:avLst/>
          </a:prstGeom>
          <a:ln>
            <a:solidFill>
              <a:srgbClr val="8E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EC9489B6-9FF5-48C3-A500-AD99AD74C27D}"/>
              </a:ext>
            </a:extLst>
          </p:cNvPr>
          <p:cNvSpPr txBox="1"/>
          <p:nvPr/>
        </p:nvSpPr>
        <p:spPr>
          <a:xfrm>
            <a:off x="6485573" y="2736938"/>
            <a:ext cx="651827" cy="40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Myriad Pro Light" panose="020B0403030403020204" pitchFamily="34" charset="0"/>
              </a:rPr>
              <a:t>Room camera</a:t>
            </a:r>
            <a:endParaRPr lang="fr-CA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424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641BEB5-C57F-43FD-A776-0FD94E1CF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22592" r="20448" b="19630"/>
          <a:stretch/>
        </p:blipFill>
        <p:spPr>
          <a:xfrm>
            <a:off x="-29308" y="-51206"/>
            <a:ext cx="9173308" cy="4572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5DC1C8-4DDA-492C-96C7-AFEA9BECA285}"/>
              </a:ext>
            </a:extLst>
          </p:cNvPr>
          <p:cNvSpPr txBox="1"/>
          <p:nvPr/>
        </p:nvSpPr>
        <p:spPr>
          <a:xfrm>
            <a:off x="51205" y="21945"/>
            <a:ext cx="1168405" cy="1763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72000" rIns="36000" bIns="0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850" b="1">
                <a:latin typeface="Myriad Pro Light" panose="020B0403030403020204" pitchFamily="34" charset="0"/>
              </a:rPr>
              <a:t>INOGENI SHARE2U</a:t>
            </a:r>
          </a:p>
        </p:txBody>
      </p:sp>
    </p:spTree>
    <p:extLst>
      <p:ext uri="{BB962C8B-B14F-4D97-AF65-F5344CB8AC3E}">
        <p14:creationId xmlns:p14="http://schemas.microsoft.com/office/powerpoint/2010/main" val="3867412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7BB7714A-DF61-469B-9543-06112E20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58" y="4716386"/>
            <a:ext cx="1440180" cy="26535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3FC715E-62EB-40EF-BC62-2B44CA153E7C}"/>
              </a:ext>
            </a:extLst>
          </p:cNvPr>
          <p:cNvSpPr txBox="1">
            <a:spLocks/>
          </p:cNvSpPr>
          <p:nvPr/>
        </p:nvSpPr>
        <p:spPr>
          <a:xfrm>
            <a:off x="390059" y="161758"/>
            <a:ext cx="3667125" cy="1261611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defTabSz="914378"/>
            <a:r>
              <a:rPr lang="en-US" sz="2100" kern="0">
                <a:solidFill>
                  <a:srgbClr val="FF6600"/>
                </a:solidFill>
                <a:latin typeface="Myriad Pro" panose="020B0503030403020204" pitchFamily="34" charset="0"/>
              </a:rPr>
              <a:t>Saint-Xavier University</a:t>
            </a:r>
          </a:p>
          <a:p>
            <a:pPr defTabSz="914378"/>
            <a:r>
              <a:rPr lang="en-US" sz="1800" b="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Chicago, IL</a:t>
            </a:r>
          </a:p>
          <a:p>
            <a:pPr defTabSz="914378"/>
            <a:endParaRPr lang="en-US" sz="900" b="0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  <a:p>
            <a:pPr defTabSz="914378"/>
            <a:r>
              <a:rPr lang="en-US" sz="2100" kern="0">
                <a:solidFill>
                  <a:srgbClr val="FF6600"/>
                </a:solidFill>
                <a:latin typeface="Myriad Pro" panose="020B0503030403020204" pitchFamily="34" charset="0"/>
              </a:rPr>
              <a:t>Case Study</a:t>
            </a:r>
          </a:p>
          <a:p>
            <a:pPr defTabSz="914378"/>
            <a:endParaRPr lang="en-US" sz="2100" b="0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  <a:p>
            <a:pPr marL="257175" indent="-257175" defTabSz="914378">
              <a:buFont typeface="Arial" panose="020B0604020202020204" pitchFamily="34" charset="0"/>
              <a:buChar char="•"/>
            </a:pPr>
            <a:endParaRPr lang="en-US" sz="900" b="0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2E520-2FFC-4E27-B949-BE06871610F8}"/>
              </a:ext>
            </a:extLst>
          </p:cNvPr>
          <p:cNvSpPr txBox="1"/>
          <p:nvPr/>
        </p:nvSpPr>
        <p:spPr>
          <a:xfrm>
            <a:off x="319021" y="1467904"/>
            <a:ext cx="338620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US" sz="1800" b="1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The challenge </a:t>
            </a:r>
            <a:r>
              <a:rPr lang="en-US" sz="180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was meeting equity and difficulties in creating free interaction between the audience inside of the classroom and outside of the classroom.</a:t>
            </a:r>
            <a:endParaRPr lang="en-US" sz="1200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  <a:p>
            <a:pPr defTabSz="914378"/>
            <a:endParaRPr lang="en-US" sz="1200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739E9F-CC9C-46B6-8BF7-88AD5C06EF8D}"/>
              </a:ext>
            </a:extLst>
          </p:cNvPr>
          <p:cNvSpPr txBox="1"/>
          <p:nvPr/>
        </p:nvSpPr>
        <p:spPr>
          <a:xfrm>
            <a:off x="347597" y="3232994"/>
            <a:ext cx="6353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US" sz="1500" b="1" kern="0">
                <a:solidFill>
                  <a:srgbClr val="FF6600"/>
                </a:solidFill>
                <a:latin typeface="Myriad Pro" panose="020B0503030403020204" pitchFamily="34" charset="0"/>
              </a:rPr>
              <a:t>Videoconference objectives </a:t>
            </a:r>
            <a:r>
              <a:rPr lang="en-US" sz="1500" b="1" kern="0" err="1">
                <a:solidFill>
                  <a:srgbClr val="FF6600"/>
                </a:solidFill>
                <a:latin typeface="Myriad Pro" panose="020B0503030403020204" pitchFamily="34" charset="0"/>
              </a:rPr>
              <a:t>acheived</a:t>
            </a:r>
            <a:r>
              <a:rPr lang="en-US" sz="1500" kern="0">
                <a:solidFill>
                  <a:srgbClr val="FF6600"/>
                </a:solidFill>
                <a:latin typeface="Myriad Pro" panose="020B0503030403020204" pitchFamily="34" charset="0"/>
              </a:rPr>
              <a:t>:</a:t>
            </a:r>
          </a:p>
          <a:p>
            <a:pPr marL="257175" indent="-257175" defTabSz="914378">
              <a:buFont typeface="Arial" panose="020B0604020202020204" pitchFamily="34" charset="0"/>
              <a:buChar char="•"/>
            </a:pPr>
            <a:r>
              <a:rPr lang="en-US" sz="1425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Meeting equity ( Students inside / outside)</a:t>
            </a:r>
          </a:p>
          <a:p>
            <a:pPr marL="257175" indent="-257175" defTabSz="914378">
              <a:buFont typeface="Arial" panose="020B0604020202020204" pitchFamily="34" charset="0"/>
              <a:buChar char="•"/>
            </a:pPr>
            <a:r>
              <a:rPr lang="en-US" sz="1425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Free collaboration and interaction</a:t>
            </a:r>
          </a:p>
          <a:p>
            <a:pPr marL="257175" indent="-257175" defTabSz="914378">
              <a:buFont typeface="Arial" panose="020B0604020202020204" pitchFamily="34" charset="0"/>
              <a:buChar char="•"/>
            </a:pPr>
            <a:r>
              <a:rPr lang="en-US" sz="1425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Super easy to switch and mix cameras</a:t>
            </a:r>
          </a:p>
          <a:p>
            <a:pPr marL="257175" indent="-257175" defTabSz="914378">
              <a:buFont typeface="Arial" panose="020B0604020202020204" pitchFamily="34" charset="0"/>
              <a:buChar char="•"/>
            </a:pPr>
            <a:r>
              <a:rPr lang="en-US" sz="1425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Easy to use by professor even for the first time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DEFF6D1-CFA1-4D8B-9298-B7D1AFD7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183" y="640338"/>
            <a:ext cx="5086817" cy="33433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FD2FFE-3C49-4E13-B525-AB162F0B3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6" y="4748474"/>
            <a:ext cx="834425" cy="1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7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7BB7714A-DF61-469B-9543-06112E20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58" y="4716386"/>
            <a:ext cx="1440180" cy="26535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3FC715E-62EB-40EF-BC62-2B44CA153E7C}"/>
              </a:ext>
            </a:extLst>
          </p:cNvPr>
          <p:cNvSpPr txBox="1">
            <a:spLocks/>
          </p:cNvSpPr>
          <p:nvPr/>
        </p:nvSpPr>
        <p:spPr>
          <a:xfrm>
            <a:off x="423796" y="213057"/>
            <a:ext cx="3338579" cy="2358693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defTabSz="914378"/>
            <a:r>
              <a:rPr lang="fr-CA" sz="2100" kern="0">
                <a:solidFill>
                  <a:srgbClr val="FF6600"/>
                </a:solidFill>
                <a:latin typeface="Myriad Pro" panose="020B0503030403020204" pitchFamily="34" charset="0"/>
              </a:rPr>
              <a:t>Saint-Xavier </a:t>
            </a:r>
            <a:r>
              <a:rPr lang="fr-CA" sz="2100" kern="0" err="1">
                <a:solidFill>
                  <a:srgbClr val="FF6600"/>
                </a:solidFill>
                <a:latin typeface="Myriad Pro" panose="020B0503030403020204" pitchFamily="34" charset="0"/>
              </a:rPr>
              <a:t>University</a:t>
            </a:r>
            <a:endParaRPr lang="fr-CA" sz="2100" kern="0">
              <a:solidFill>
                <a:srgbClr val="FF6600"/>
              </a:solidFill>
              <a:latin typeface="Myriad Pro" panose="020B0503030403020204" pitchFamily="34" charset="0"/>
            </a:endParaRPr>
          </a:p>
          <a:p>
            <a:pPr defTabSz="914378"/>
            <a:r>
              <a:rPr lang="fr-CA" sz="2100" b="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C</a:t>
            </a:r>
            <a:r>
              <a:rPr lang="en-CA" sz="2100" b="0" kern="0" err="1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hicago</a:t>
            </a:r>
            <a:r>
              <a:rPr lang="en-CA" sz="2100" b="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, IL</a:t>
            </a:r>
          </a:p>
          <a:p>
            <a:pPr defTabSz="914378">
              <a:lnSpc>
                <a:spcPts val="1875"/>
              </a:lnSpc>
            </a:pPr>
            <a:endParaRPr lang="en-CA" sz="2100" b="0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  <a:p>
            <a:pPr defTabSz="914378">
              <a:lnSpc>
                <a:spcPts val="1875"/>
              </a:lnSpc>
            </a:pPr>
            <a:r>
              <a:rPr lang="en-US" sz="180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Pilot project with the nursing department to standardize all classrooms on the campus</a:t>
            </a:r>
          </a:p>
          <a:p>
            <a:pPr defTabSz="914378">
              <a:lnSpc>
                <a:spcPts val="1875"/>
              </a:lnSpc>
            </a:pPr>
            <a:endParaRPr lang="en-US" sz="1350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  <a:p>
            <a:pPr defTabSz="914378">
              <a:lnSpc>
                <a:spcPts val="1875"/>
              </a:lnSpc>
            </a:pPr>
            <a:r>
              <a:rPr lang="en-US" sz="1350" kern="0">
                <a:solidFill>
                  <a:srgbClr val="FF6600"/>
                </a:solidFill>
                <a:latin typeface="Myriad Pro" panose="020B0503030403020204" pitchFamily="34" charset="0"/>
              </a:rPr>
              <a:t>74 Installations (2021-2022)</a:t>
            </a:r>
          </a:p>
          <a:p>
            <a:pPr defTabSz="914378"/>
            <a:endParaRPr lang="en-US" sz="788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  <a:p>
            <a:pPr marL="257175" indent="-257175" defTabSz="914378">
              <a:lnSpc>
                <a:spcPts val="1875"/>
              </a:lnSpc>
              <a:buFont typeface="Arial" panose="020B0604020202020204" pitchFamily="34" charset="0"/>
              <a:buChar char="•"/>
            </a:pPr>
            <a:r>
              <a:rPr lang="en-US" sz="1350" b="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1x	INOGENI SHARE2U</a:t>
            </a:r>
          </a:p>
          <a:p>
            <a:pPr marL="257175" indent="-257175" defTabSz="914378">
              <a:lnSpc>
                <a:spcPts val="1875"/>
              </a:lnSpc>
              <a:buFont typeface="Arial" panose="020B0604020202020204" pitchFamily="34" charset="0"/>
              <a:buChar char="•"/>
            </a:pPr>
            <a:r>
              <a:rPr lang="en-US" sz="1350" b="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2x	AVER Cam 520 PRO 2 / USB 3.0</a:t>
            </a:r>
          </a:p>
          <a:p>
            <a:pPr marL="257175" indent="-257175" defTabSz="914378">
              <a:lnSpc>
                <a:spcPts val="1875"/>
              </a:lnSpc>
              <a:buFont typeface="Arial" panose="020B0604020202020204" pitchFamily="34" charset="0"/>
              <a:buChar char="•"/>
            </a:pPr>
            <a:r>
              <a:rPr lang="en-US" sz="1350" b="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1x	Dedicated room PC</a:t>
            </a:r>
          </a:p>
          <a:p>
            <a:pPr marL="257175" indent="-257175" defTabSz="914378">
              <a:lnSpc>
                <a:spcPts val="1875"/>
              </a:lnSpc>
              <a:buFont typeface="Arial" panose="020B0604020202020204" pitchFamily="34" charset="0"/>
              <a:buChar char="•"/>
            </a:pPr>
            <a:r>
              <a:rPr lang="en-US" sz="1350" b="0" ker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1x	Microphone</a:t>
            </a:r>
            <a:endParaRPr lang="en-US" sz="900" b="0" ker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F866DC-FCEC-40DB-B0AD-F80101D30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952" y="161758"/>
            <a:ext cx="3338579" cy="2194308"/>
          </a:xfrm>
          <a:prstGeom prst="rect">
            <a:avLst/>
          </a:prstGeom>
        </p:spPr>
      </p:pic>
      <p:pic>
        <p:nvPicPr>
          <p:cNvPr id="1026" name="Picture 2" descr="cam520 Pro2">
            <a:extLst>
              <a:ext uri="{FF2B5EF4-FFF2-40B4-BE49-F238E27FC236}">
                <a16:creationId xmlns:a16="http://schemas.microsoft.com/office/drawing/2014/main" id="{F762039F-82E6-4E77-9088-CE0FAC42A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81" y="3671092"/>
            <a:ext cx="1243081" cy="12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ject 21">
            <a:hlinkClick r:id="rId5"/>
            <a:extLst>
              <a:ext uri="{FF2B5EF4-FFF2-40B4-BE49-F238E27FC236}">
                <a16:creationId xmlns:a16="http://schemas.microsoft.com/office/drawing/2014/main" id="{F0FDE519-93F5-4872-8104-E07A03E1BE5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3796" y="3671092"/>
            <a:ext cx="1811384" cy="7033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2C2C08-D876-4673-879F-F9632EEC6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755" y="2571751"/>
            <a:ext cx="4294776" cy="1930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5E1D29-4E73-47A1-A115-4067DD727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6" y="4748474"/>
            <a:ext cx="834425" cy="1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3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équipement électronique, capture d’écran&#10;&#10;Description générée automatiquement">
            <a:extLst>
              <a:ext uri="{FF2B5EF4-FFF2-40B4-BE49-F238E27FC236}">
                <a16:creationId xmlns:a16="http://schemas.microsoft.com/office/drawing/2014/main" id="{861BE736-DBB7-447D-9A2F-6BB9D7F7A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1" t="11111" r="2320" b="36137"/>
          <a:stretch/>
        </p:blipFill>
        <p:spPr>
          <a:xfrm>
            <a:off x="-116142" y="-51130"/>
            <a:ext cx="9260142" cy="2782202"/>
          </a:xfrm>
          <a:prstGeom prst="rect">
            <a:avLst/>
          </a:prstGeom>
        </p:spPr>
      </p:pic>
      <p:pic>
        <p:nvPicPr>
          <p:cNvPr id="8" name="Image 7" descr="Une image contenant texte, intérieur, équipement électronique, projecteur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B9541254-A3D6-4D33-B5EF-42CB3F8BD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45" y="2639719"/>
            <a:ext cx="3697903" cy="230637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AAD19B8-2C50-467D-A9B5-7107529F2074}"/>
              </a:ext>
            </a:extLst>
          </p:cNvPr>
          <p:cNvSpPr txBox="1">
            <a:spLocks/>
          </p:cNvSpPr>
          <p:nvPr/>
        </p:nvSpPr>
        <p:spPr>
          <a:xfrm>
            <a:off x="609600" y="3101866"/>
            <a:ext cx="2261259" cy="864590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algn="r" defTabSz="914400"/>
            <a:r>
              <a:rPr lang="fr-CA" sz="44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CAM300</a:t>
            </a:r>
            <a:r>
              <a:rPr lang="fr-CA" sz="28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en-US" sz="1600" b="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 USB + 2 HDMI CAMERA SELECTOR to USB 3.0</a:t>
            </a:r>
            <a:endParaRPr lang="en-US" sz="1600" b="0">
              <a:latin typeface="Myriad Pro Light" panose="020B0403030403020204" pitchFamily="34" charset="0"/>
            </a:endParaRPr>
          </a:p>
          <a:p>
            <a:pPr algn="r" defTabSz="914400"/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2263F4-994B-402B-8E08-078B032110F7}"/>
              </a:ext>
            </a:extLst>
          </p:cNvPr>
          <p:cNvSpPr/>
          <p:nvPr/>
        </p:nvSpPr>
        <p:spPr>
          <a:xfrm>
            <a:off x="5813692" y="2406316"/>
            <a:ext cx="1749555" cy="4702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4E31C9-1BF5-405D-A81F-37FDAF459E36}"/>
              </a:ext>
            </a:extLst>
          </p:cNvPr>
          <p:cNvSpPr/>
          <p:nvPr/>
        </p:nvSpPr>
        <p:spPr>
          <a:xfrm>
            <a:off x="-13403" y="2503782"/>
            <a:ext cx="9157404" cy="37276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63C87A-9229-42DD-9C85-D5142CF1A050}"/>
              </a:ext>
            </a:extLst>
          </p:cNvPr>
          <p:cNvSpPr txBox="1"/>
          <p:nvPr/>
        </p:nvSpPr>
        <p:spPr>
          <a:xfrm>
            <a:off x="304800" y="197408"/>
            <a:ext cx="457681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Multi camera </a:t>
            </a:r>
            <a:r>
              <a:rPr lang="fr-CA" sz="1050" kern="0" err="1">
                <a:solidFill>
                  <a:schemeClr val="bg1"/>
                </a:solidFill>
                <a:latin typeface="Myriad Pro" panose="020B0503030403020204" pitchFamily="34" charset="0"/>
              </a:rPr>
              <a:t>selector</a:t>
            </a:r>
            <a:endParaRPr lang="fr-CA" sz="1050" b="0" kern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defTabSz="914400"/>
            <a:r>
              <a:rPr lang="fr-CA" sz="1050" b="0" kern="0" err="1">
                <a:solidFill>
                  <a:schemeClr val="bg1"/>
                </a:solidFill>
                <a:latin typeface="Myriad Pro" panose="020B0503030403020204" pitchFamily="34" charset="0"/>
              </a:rPr>
              <a:t>HyFlex</a:t>
            </a:r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fr-CA" sz="1050" b="0" kern="0" err="1">
                <a:solidFill>
                  <a:schemeClr val="bg1"/>
                </a:solidFill>
                <a:latin typeface="Myriad Pro" panose="020B0503030403020204" pitchFamily="34" charset="0"/>
              </a:rPr>
              <a:t>Classrooms</a:t>
            </a:r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 or collaborative </a:t>
            </a:r>
            <a:r>
              <a:rPr lang="fr-CA" sz="1050" kern="0">
                <a:solidFill>
                  <a:schemeClr val="bg1"/>
                </a:solidFill>
                <a:latin typeface="Myriad Pro" panose="020B0503030403020204" pitchFamily="34" charset="0"/>
              </a:rPr>
              <a:t>m</a:t>
            </a:r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eetings</a:t>
            </a:r>
            <a:endParaRPr lang="fr-CA" sz="1100" b="0" kern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18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aptop Free Photos, Icons, Vectors &amp;amp; Videos | Freestock">
            <a:extLst>
              <a:ext uri="{FF2B5EF4-FFF2-40B4-BE49-F238E27FC236}">
                <a16:creationId xmlns:a16="http://schemas.microsoft.com/office/drawing/2014/main" id="{BEF49B5F-2DA9-415F-934F-5F964007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62" y="2479688"/>
            <a:ext cx="1547934" cy="172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BE0154B-0FAA-4C6B-8B6F-8B109D0C98AE}"/>
              </a:ext>
            </a:extLst>
          </p:cNvPr>
          <p:cNvSpPr/>
          <p:nvPr/>
        </p:nvSpPr>
        <p:spPr>
          <a:xfrm>
            <a:off x="4595725" y="2846266"/>
            <a:ext cx="1121102" cy="771029"/>
          </a:xfrm>
          <a:prstGeom prst="roundRect">
            <a:avLst>
              <a:gd name="adj" fmla="val 562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08E6F8-3B24-4093-A013-6C113EDEF6A7}"/>
              </a:ext>
            </a:extLst>
          </p:cNvPr>
          <p:cNvGrpSpPr/>
          <p:nvPr/>
        </p:nvGrpSpPr>
        <p:grpSpPr>
          <a:xfrm>
            <a:off x="792718" y="2274674"/>
            <a:ext cx="1083082" cy="295239"/>
            <a:chOff x="562744" y="1048494"/>
            <a:chExt cx="1174959" cy="295239"/>
          </a:xfrm>
        </p:grpSpPr>
        <p:pic>
          <p:nvPicPr>
            <p:cNvPr id="87" name="Picture 2" descr="Video Camera Icon Graphic by nurfajrialdi95 · Creative Fabrica">
              <a:extLst>
                <a:ext uri="{FF2B5EF4-FFF2-40B4-BE49-F238E27FC236}">
                  <a16:creationId xmlns:a16="http://schemas.microsoft.com/office/drawing/2014/main" id="{36E4618C-AD91-495E-A924-877FA69E3C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03" b="25977"/>
            <a:stretch/>
          </p:blipFill>
          <p:spPr bwMode="auto">
            <a:xfrm flipH="1">
              <a:off x="562744" y="1065447"/>
              <a:ext cx="1174959" cy="27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EE1B0EA-CFF5-43A6-AAFA-5D900DFDE54A}"/>
                </a:ext>
              </a:extLst>
            </p:cNvPr>
            <p:cNvSpPr/>
            <p:nvPr/>
          </p:nvSpPr>
          <p:spPr>
            <a:xfrm>
              <a:off x="1059433" y="1048494"/>
              <a:ext cx="342461" cy="59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DBF876D4-97AF-4708-A3C5-6684350DBDA4}"/>
              </a:ext>
            </a:extLst>
          </p:cNvPr>
          <p:cNvGrpSpPr/>
          <p:nvPr/>
        </p:nvGrpSpPr>
        <p:grpSpPr>
          <a:xfrm>
            <a:off x="792717" y="2570011"/>
            <a:ext cx="1083082" cy="295239"/>
            <a:chOff x="562744" y="1048494"/>
            <a:chExt cx="1174959" cy="295239"/>
          </a:xfrm>
        </p:grpSpPr>
        <p:pic>
          <p:nvPicPr>
            <p:cNvPr id="90" name="Picture 2" descr="Video Camera Icon Graphic by nurfajrialdi95 · Creative Fabrica">
              <a:extLst>
                <a:ext uri="{FF2B5EF4-FFF2-40B4-BE49-F238E27FC236}">
                  <a16:creationId xmlns:a16="http://schemas.microsoft.com/office/drawing/2014/main" id="{858457B7-47FC-46D6-A5E1-EC98EB65C0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03" b="25977"/>
            <a:stretch/>
          </p:blipFill>
          <p:spPr bwMode="auto">
            <a:xfrm flipH="1">
              <a:off x="562744" y="1065447"/>
              <a:ext cx="1174959" cy="27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239BD16-65E0-412F-A011-3D69E0954A86}"/>
                </a:ext>
              </a:extLst>
            </p:cNvPr>
            <p:cNvSpPr/>
            <p:nvPr/>
          </p:nvSpPr>
          <p:spPr>
            <a:xfrm>
              <a:off x="1059433" y="1048494"/>
              <a:ext cx="342461" cy="59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D28663-2AA5-4523-A274-CBA3180BD45F}"/>
              </a:ext>
            </a:extLst>
          </p:cNvPr>
          <p:cNvGrpSpPr/>
          <p:nvPr/>
        </p:nvGrpSpPr>
        <p:grpSpPr>
          <a:xfrm>
            <a:off x="1655513" y="1304783"/>
            <a:ext cx="678270" cy="365768"/>
            <a:chOff x="562744" y="1048494"/>
            <a:chExt cx="1174959" cy="295239"/>
          </a:xfrm>
        </p:grpSpPr>
        <p:pic>
          <p:nvPicPr>
            <p:cNvPr id="36" name="Picture 2" descr="Video Camera Icon Graphic by nurfajrialdi95 · Creative Fabrica">
              <a:extLst>
                <a:ext uri="{FF2B5EF4-FFF2-40B4-BE49-F238E27FC236}">
                  <a16:creationId xmlns:a16="http://schemas.microsoft.com/office/drawing/2014/main" id="{C2B3777A-3DB9-41A3-9197-A8040F5FC7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03" b="25977"/>
            <a:stretch/>
          </p:blipFill>
          <p:spPr bwMode="auto">
            <a:xfrm flipH="1">
              <a:off x="562744" y="1065447"/>
              <a:ext cx="1174959" cy="27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FFC79C-F5A2-4062-9278-C0E4680A8AE6}"/>
                </a:ext>
              </a:extLst>
            </p:cNvPr>
            <p:cNvSpPr/>
            <p:nvPr/>
          </p:nvSpPr>
          <p:spPr>
            <a:xfrm>
              <a:off x="1059433" y="1048494"/>
              <a:ext cx="342461" cy="59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3C1904D3-9087-49B0-9697-EE2166460DE8}"/>
              </a:ext>
            </a:extLst>
          </p:cNvPr>
          <p:cNvGrpSpPr/>
          <p:nvPr/>
        </p:nvGrpSpPr>
        <p:grpSpPr>
          <a:xfrm>
            <a:off x="1062127" y="1863654"/>
            <a:ext cx="678270" cy="365768"/>
            <a:chOff x="562744" y="1048494"/>
            <a:chExt cx="1174959" cy="295239"/>
          </a:xfrm>
        </p:grpSpPr>
        <p:pic>
          <p:nvPicPr>
            <p:cNvPr id="84" name="Picture 2" descr="Video Camera Icon Graphic by nurfajrialdi95 · Creative Fabrica">
              <a:extLst>
                <a:ext uri="{FF2B5EF4-FFF2-40B4-BE49-F238E27FC236}">
                  <a16:creationId xmlns:a16="http://schemas.microsoft.com/office/drawing/2014/main" id="{203BFE2D-3FF5-42D2-8FA5-137D4F80D9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03" b="25977"/>
            <a:stretch/>
          </p:blipFill>
          <p:spPr bwMode="auto">
            <a:xfrm flipH="1">
              <a:off x="562744" y="1065447"/>
              <a:ext cx="1174959" cy="27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F9C7745-3BE2-4AD2-A9BD-AD17A6959385}"/>
                </a:ext>
              </a:extLst>
            </p:cNvPr>
            <p:cNvSpPr/>
            <p:nvPr/>
          </p:nvSpPr>
          <p:spPr>
            <a:xfrm>
              <a:off x="1059433" y="1048494"/>
              <a:ext cx="342461" cy="59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3E0269A-05D1-4FC7-B196-3CDB5C3E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5" y="275252"/>
            <a:ext cx="3849206" cy="543898"/>
          </a:xfrm>
        </p:spPr>
        <p:txBody>
          <a:bodyPr/>
          <a:lstStyle/>
          <a:p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CAM </a:t>
            </a:r>
            <a:r>
              <a:rPr lang="fr-CA" sz="16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300</a:t>
            </a:r>
            <a:b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 </a:t>
            </a:r>
            <a:r>
              <a:rPr lang="fr-CA" sz="1400" b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USB</a:t>
            </a: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2.0 and 2 </a:t>
            </a:r>
            <a:r>
              <a:rPr lang="fr-CA" sz="1400" b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HDMI</a:t>
            </a:r>
            <a: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camera </a:t>
            </a:r>
            <a:r>
              <a:rPr lang="fr-CA" sz="1400" b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selector</a:t>
            </a: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b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endParaRPr lang="fr-CA" sz="1400" b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 13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3F70658D-80E2-4E48-AA33-0D7084F3A0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68" y="2281098"/>
            <a:ext cx="2123966" cy="1212183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FEE9E86-AEDF-4E1F-9676-C21933F6DD6F}"/>
              </a:ext>
            </a:extLst>
          </p:cNvPr>
          <p:cNvCxnSpPr>
            <a:cxnSpLocks/>
          </p:cNvCxnSpPr>
          <p:nvPr/>
        </p:nvCxnSpPr>
        <p:spPr>
          <a:xfrm>
            <a:off x="1607491" y="2437120"/>
            <a:ext cx="100335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0A1BBF6-1576-469E-AE64-99942EAA972F}"/>
              </a:ext>
            </a:extLst>
          </p:cNvPr>
          <p:cNvCxnSpPr>
            <a:cxnSpLocks/>
          </p:cNvCxnSpPr>
          <p:nvPr/>
        </p:nvCxnSpPr>
        <p:spPr>
          <a:xfrm>
            <a:off x="1607491" y="2739569"/>
            <a:ext cx="5408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1DFBF15-4023-472E-9806-964390E439BF}"/>
              </a:ext>
            </a:extLst>
          </p:cNvPr>
          <p:cNvCxnSpPr>
            <a:cxnSpLocks/>
          </p:cNvCxnSpPr>
          <p:nvPr/>
        </p:nvCxnSpPr>
        <p:spPr>
          <a:xfrm>
            <a:off x="2140942" y="2609081"/>
            <a:ext cx="31278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C19CAD5-8C03-4DCA-B08E-05CF2558B59C}"/>
              </a:ext>
            </a:extLst>
          </p:cNvPr>
          <p:cNvCxnSpPr>
            <a:cxnSpLocks/>
          </p:cNvCxnSpPr>
          <p:nvPr/>
        </p:nvCxnSpPr>
        <p:spPr>
          <a:xfrm>
            <a:off x="2140942" y="2606108"/>
            <a:ext cx="0" cy="1334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5CA6DE8-93FC-472F-BF17-2E31BF9E01A4}"/>
              </a:ext>
            </a:extLst>
          </p:cNvPr>
          <p:cNvCxnSpPr/>
          <p:nvPr/>
        </p:nvCxnSpPr>
        <p:spPr>
          <a:xfrm>
            <a:off x="3515062" y="3125926"/>
            <a:ext cx="889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Icon Touch Stock Illustrations – 153,547 Icon Touch Stock Illustrations,  Vectors &amp;amp; Clipart - Dreamstime">
            <a:extLst>
              <a:ext uri="{FF2B5EF4-FFF2-40B4-BE49-F238E27FC236}">
                <a16:creationId xmlns:a16="http://schemas.microsoft.com/office/drawing/2014/main" id="{9716D31D-2E2A-4F20-A58E-D3E16FBA3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5"/>
          <a:stretch/>
        </p:blipFill>
        <p:spPr bwMode="auto">
          <a:xfrm flipH="1">
            <a:off x="3130360" y="1552182"/>
            <a:ext cx="447443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BFD1DE6-07FC-40B3-B5BA-78F6D1A98636}"/>
              </a:ext>
            </a:extLst>
          </p:cNvPr>
          <p:cNvCxnSpPr>
            <a:cxnSpLocks/>
          </p:cNvCxnSpPr>
          <p:nvPr/>
        </p:nvCxnSpPr>
        <p:spPr>
          <a:xfrm>
            <a:off x="3148520" y="2354887"/>
            <a:ext cx="51303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BD5FA252-E30D-487E-8042-D924E73768F8}"/>
              </a:ext>
            </a:extLst>
          </p:cNvPr>
          <p:cNvSpPr txBox="1"/>
          <p:nvPr/>
        </p:nvSpPr>
        <p:spPr>
          <a:xfrm>
            <a:off x="3016651" y="1958787"/>
            <a:ext cx="95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latin typeface="Myriad Pro Light" panose="020B0403030403020204" pitchFamily="34" charset="0"/>
              </a:rPr>
              <a:t>Mixer Control</a:t>
            </a:r>
          </a:p>
          <a:p>
            <a:r>
              <a:rPr lang="fr-CA" sz="900">
                <a:latin typeface="Myriad Pro Light" panose="020B0403030403020204" pitchFamily="34" charset="0"/>
              </a:rPr>
              <a:t> LAN, RS-232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C585404-9272-46BB-BA74-3663FDFC855E}"/>
              </a:ext>
            </a:extLst>
          </p:cNvPr>
          <p:cNvSpPr txBox="1"/>
          <p:nvPr/>
        </p:nvSpPr>
        <p:spPr>
          <a:xfrm>
            <a:off x="1380165" y="2763878"/>
            <a:ext cx="1019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">
                <a:latin typeface="Myriad Pro Light" panose="020B0403030403020204" pitchFamily="34" charset="0"/>
              </a:rPr>
              <a:t>HDMI CAM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06F22C9-AFC1-4997-B662-3B96B322C4A5}"/>
              </a:ext>
            </a:extLst>
          </p:cNvPr>
          <p:cNvSpPr txBox="1"/>
          <p:nvPr/>
        </p:nvSpPr>
        <p:spPr>
          <a:xfrm>
            <a:off x="1437771" y="1883038"/>
            <a:ext cx="756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">
                <a:latin typeface="Myriad Pro Light" panose="020B0403030403020204" pitchFamily="34" charset="0"/>
              </a:rPr>
              <a:t>USB CAM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0DECE2E-2887-49A1-AFE0-C36BDD7D298A}"/>
              </a:ext>
            </a:extLst>
          </p:cNvPr>
          <p:cNvSpPr txBox="1"/>
          <p:nvPr/>
        </p:nvSpPr>
        <p:spPr>
          <a:xfrm>
            <a:off x="6300062" y="1225051"/>
            <a:ext cx="260338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CA" sz="20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Easy </a:t>
            </a:r>
            <a:r>
              <a:rPr lang="en-CA" sz="20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Plug</a:t>
            </a:r>
            <a:r>
              <a:rPr lang="en-CA" sz="2000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&amp;</a:t>
            </a:r>
            <a:r>
              <a:rPr lang="en-CA" sz="20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Go</a:t>
            </a:r>
            <a:r>
              <a:rPr lang="en-CA" sz="20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CA" sz="20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camera selector </a:t>
            </a:r>
          </a:p>
          <a:p>
            <a:endParaRPr lang="en-CA" sz="1600" b="1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Seamless switch between 2x USB and 2x HDMI 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Simultaneous HDMI &amp; USB 3.0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USB/HDMI embedded audio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LAN/ RS-232 control options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Compatible by design with all apps</a:t>
            </a:r>
          </a:p>
        </p:txBody>
      </p:sp>
      <p:pic>
        <p:nvPicPr>
          <p:cNvPr id="79" name="object 6">
            <a:extLst>
              <a:ext uri="{FF2B5EF4-FFF2-40B4-BE49-F238E27FC236}">
                <a16:creationId xmlns:a16="http://schemas.microsoft.com/office/drawing/2014/main" id="{D0DDA9CC-35F7-4F44-BEDD-A645C7398D84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0789" y="4334265"/>
            <a:ext cx="925605" cy="193023"/>
          </a:xfrm>
          <a:prstGeom prst="rect">
            <a:avLst/>
          </a:prstGeom>
        </p:spPr>
      </p:pic>
      <p:pic>
        <p:nvPicPr>
          <p:cNvPr id="80" name="object 8">
            <a:extLst>
              <a:ext uri="{FF2B5EF4-FFF2-40B4-BE49-F238E27FC236}">
                <a16:creationId xmlns:a16="http://schemas.microsoft.com/office/drawing/2014/main" id="{1C14626D-4B1B-4474-A12E-6E32712D2E5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84044" y="4291088"/>
            <a:ext cx="262035" cy="250539"/>
          </a:xfrm>
          <a:prstGeom prst="rect">
            <a:avLst/>
          </a:prstGeom>
        </p:spPr>
      </p:pic>
      <p:pic>
        <p:nvPicPr>
          <p:cNvPr id="81" name="Picture 2" descr="Zoom Rooms Video Conference Room Solutions - Zoom">
            <a:extLst>
              <a:ext uri="{FF2B5EF4-FFF2-40B4-BE49-F238E27FC236}">
                <a16:creationId xmlns:a16="http://schemas.microsoft.com/office/drawing/2014/main" id="{B5DFCEA7-C3CE-4483-A476-1A1009DED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76" y="4377561"/>
            <a:ext cx="1009940" cy="11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object 23">
            <a:extLst>
              <a:ext uri="{FF2B5EF4-FFF2-40B4-BE49-F238E27FC236}">
                <a16:creationId xmlns:a16="http://schemas.microsoft.com/office/drawing/2014/main" id="{E35DB7F8-F404-4ADB-B3BC-4F6AB0DDD27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28863" y="4285880"/>
            <a:ext cx="577816" cy="289794"/>
          </a:xfrm>
          <a:prstGeom prst="rect">
            <a:avLst/>
          </a:prstGeom>
        </p:spPr>
      </p:pic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F745FA73-2653-4C2B-A234-25D7D968338A}"/>
              </a:ext>
            </a:extLst>
          </p:cNvPr>
          <p:cNvCxnSpPr>
            <a:cxnSpLocks/>
          </p:cNvCxnSpPr>
          <p:nvPr/>
        </p:nvCxnSpPr>
        <p:spPr>
          <a:xfrm>
            <a:off x="1617651" y="2066117"/>
            <a:ext cx="1108706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8EA228E-DC24-4FE2-A051-E9A74CE3869C}"/>
              </a:ext>
            </a:extLst>
          </p:cNvPr>
          <p:cNvCxnSpPr>
            <a:cxnSpLocks/>
          </p:cNvCxnSpPr>
          <p:nvPr/>
        </p:nvCxnSpPr>
        <p:spPr>
          <a:xfrm>
            <a:off x="2223813" y="1520030"/>
            <a:ext cx="644152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DA55A275-1B6C-46D8-94E8-B06BDE0011DA}"/>
              </a:ext>
            </a:extLst>
          </p:cNvPr>
          <p:cNvSpPr txBox="1"/>
          <p:nvPr/>
        </p:nvSpPr>
        <p:spPr>
          <a:xfrm>
            <a:off x="2048260" y="1305324"/>
            <a:ext cx="756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">
                <a:latin typeface="Myriad Pro Light" panose="020B0403030403020204" pitchFamily="34" charset="0"/>
              </a:rPr>
              <a:t>USB CAM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9E825C43-E524-444E-A186-D87F439A6346}"/>
              </a:ext>
            </a:extLst>
          </p:cNvPr>
          <p:cNvSpPr txBox="1"/>
          <p:nvPr/>
        </p:nvSpPr>
        <p:spPr>
          <a:xfrm>
            <a:off x="1380165" y="2247576"/>
            <a:ext cx="1019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">
                <a:latin typeface="Myriad Pro Light" panose="020B0403030403020204" pitchFamily="34" charset="0"/>
              </a:rPr>
              <a:t>HDMI CAM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B2165DB-EBCD-4149-A15A-D99032A03BFA}"/>
              </a:ext>
            </a:extLst>
          </p:cNvPr>
          <p:cNvCxnSpPr>
            <a:cxnSpLocks/>
          </p:cNvCxnSpPr>
          <p:nvPr/>
        </p:nvCxnSpPr>
        <p:spPr>
          <a:xfrm>
            <a:off x="2726357" y="2066117"/>
            <a:ext cx="3024" cy="525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84087B87-84C2-45D7-8FD6-6DAD42A6E290}"/>
              </a:ext>
            </a:extLst>
          </p:cNvPr>
          <p:cNvCxnSpPr>
            <a:cxnSpLocks/>
          </p:cNvCxnSpPr>
          <p:nvPr/>
        </p:nvCxnSpPr>
        <p:spPr>
          <a:xfrm>
            <a:off x="2858593" y="1511732"/>
            <a:ext cx="0" cy="1053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B55A9A14-7CCE-43B2-94E4-7E85C8AA168A}"/>
              </a:ext>
            </a:extLst>
          </p:cNvPr>
          <p:cNvCxnSpPr>
            <a:cxnSpLocks/>
          </p:cNvCxnSpPr>
          <p:nvPr/>
        </p:nvCxnSpPr>
        <p:spPr>
          <a:xfrm>
            <a:off x="2610842" y="2432356"/>
            <a:ext cx="0" cy="18337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D4CCDE27-08B6-4677-BD47-7966FFB04A97}"/>
              </a:ext>
            </a:extLst>
          </p:cNvPr>
          <p:cNvCxnSpPr>
            <a:cxnSpLocks/>
          </p:cNvCxnSpPr>
          <p:nvPr/>
        </p:nvCxnSpPr>
        <p:spPr>
          <a:xfrm>
            <a:off x="3148520" y="2351786"/>
            <a:ext cx="0" cy="15122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Image 104">
            <a:extLst>
              <a:ext uri="{FF2B5EF4-FFF2-40B4-BE49-F238E27FC236}">
                <a16:creationId xmlns:a16="http://schemas.microsoft.com/office/drawing/2014/main" id="{BC7B4AC5-3FF8-4A07-B94B-A9BE993E412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7999953" y="4764505"/>
            <a:ext cx="974602" cy="2758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8172EC-9566-432D-8F03-E02BFCF7D18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208" t="3837" r="3208" b="6925"/>
          <a:stretch/>
        </p:blipFill>
        <p:spPr>
          <a:xfrm>
            <a:off x="4613864" y="2896915"/>
            <a:ext cx="864713" cy="4440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AA7FE7-D774-480E-9D0B-52AE79B6F2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9209" y="1517386"/>
            <a:ext cx="1588561" cy="1037665"/>
          </a:xfrm>
          <a:prstGeom prst="rect">
            <a:avLst/>
          </a:prstGeom>
        </p:spPr>
      </p:pic>
      <p:pic>
        <p:nvPicPr>
          <p:cNvPr id="54" name="object 3">
            <a:extLst>
              <a:ext uri="{FF2B5EF4-FFF2-40B4-BE49-F238E27FC236}">
                <a16:creationId xmlns:a16="http://schemas.microsoft.com/office/drawing/2014/main" id="{E4583750-3EEE-41F5-B016-521F9DAE0FFE}"/>
              </a:ext>
            </a:extLst>
          </p:cNvPr>
          <p:cNvPicPr/>
          <p:nvPr/>
        </p:nvPicPr>
        <p:blipFill rotWithShape="1">
          <a:blip r:embed="rId16" cstate="print"/>
          <a:srcRect l="58103" t="83663"/>
          <a:stretch/>
        </p:blipFill>
        <p:spPr>
          <a:xfrm>
            <a:off x="4613864" y="3344310"/>
            <a:ext cx="1108830" cy="200696"/>
          </a:xfrm>
          <a:prstGeom prst="rect">
            <a:avLst/>
          </a:prstGeom>
        </p:spPr>
      </p:pic>
      <p:pic>
        <p:nvPicPr>
          <p:cNvPr id="55" name="object 3">
            <a:extLst>
              <a:ext uri="{FF2B5EF4-FFF2-40B4-BE49-F238E27FC236}">
                <a16:creationId xmlns:a16="http://schemas.microsoft.com/office/drawing/2014/main" id="{EDBE9F40-8D10-447E-99C2-6C17AC1A4D06}"/>
              </a:ext>
            </a:extLst>
          </p:cNvPr>
          <p:cNvPicPr/>
          <p:nvPr/>
        </p:nvPicPr>
        <p:blipFill rotWithShape="1">
          <a:blip r:embed="rId16" cstate="print"/>
          <a:srcRect l="25120" t="83091" r="66662" b="572"/>
          <a:stretch/>
        </p:blipFill>
        <p:spPr>
          <a:xfrm>
            <a:off x="5490101" y="2901156"/>
            <a:ext cx="217481" cy="200696"/>
          </a:xfrm>
          <a:prstGeom prst="rect">
            <a:avLst/>
          </a:prstGeom>
        </p:spPr>
      </p:pic>
      <p:pic>
        <p:nvPicPr>
          <p:cNvPr id="56" name="object 3">
            <a:extLst>
              <a:ext uri="{FF2B5EF4-FFF2-40B4-BE49-F238E27FC236}">
                <a16:creationId xmlns:a16="http://schemas.microsoft.com/office/drawing/2014/main" id="{95B43C96-0249-4CA2-ABC1-7E735149BCFA}"/>
              </a:ext>
            </a:extLst>
          </p:cNvPr>
          <p:cNvPicPr/>
          <p:nvPr/>
        </p:nvPicPr>
        <p:blipFill rotWithShape="1">
          <a:blip r:embed="rId16" cstate="print"/>
          <a:srcRect l="16547" t="83091" r="75685" b="572"/>
          <a:stretch/>
        </p:blipFill>
        <p:spPr>
          <a:xfrm>
            <a:off x="5490866" y="3120053"/>
            <a:ext cx="205584" cy="200695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D472B0DB-D0BF-41DC-8D38-7C9FD4A20B5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208" t="3837" r="3208" b="6925"/>
          <a:stretch/>
        </p:blipFill>
        <p:spPr>
          <a:xfrm>
            <a:off x="369094" y="1054073"/>
            <a:ext cx="1329909" cy="740114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16289F5-5AB9-4927-8C61-6112D3E14AA2}"/>
              </a:ext>
            </a:extLst>
          </p:cNvPr>
          <p:cNvCxnSpPr/>
          <p:nvPr/>
        </p:nvCxnSpPr>
        <p:spPr>
          <a:xfrm>
            <a:off x="3781034" y="2489052"/>
            <a:ext cx="889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6AB7503-C7D4-4AA6-B497-9F48F67B029C}"/>
              </a:ext>
            </a:extLst>
          </p:cNvPr>
          <p:cNvSpPr txBox="1"/>
          <p:nvPr/>
        </p:nvSpPr>
        <p:spPr>
          <a:xfrm>
            <a:off x="3441659" y="3141773"/>
            <a:ext cx="645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05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USB 3.0 </a:t>
            </a:r>
            <a:endParaRPr lang="fr-CA" b="1"/>
          </a:p>
        </p:txBody>
      </p:sp>
    </p:spTree>
    <p:extLst>
      <p:ext uri="{BB962C8B-B14F-4D97-AF65-F5344CB8AC3E}">
        <p14:creationId xmlns:p14="http://schemas.microsoft.com/office/powerpoint/2010/main" val="123837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5">
            <a:extLst>
              <a:ext uri="{FF2B5EF4-FFF2-40B4-BE49-F238E27FC236}">
                <a16:creationId xmlns:a16="http://schemas.microsoft.com/office/drawing/2014/main" id="{DEC97F33-17E3-10F7-A705-7E5A4787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01000" y="4789098"/>
            <a:ext cx="781050" cy="221052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68144EFE-70B1-EA07-776D-F10BD9AE6557}"/>
              </a:ext>
            </a:extLst>
          </p:cNvPr>
          <p:cNvSpPr txBox="1">
            <a:spLocks/>
          </p:cNvSpPr>
          <p:nvPr/>
        </p:nvSpPr>
        <p:spPr>
          <a:xfrm>
            <a:off x="719917" y="436144"/>
            <a:ext cx="4268604" cy="601441"/>
          </a:xfrm>
          <a:prstGeom prst="rect">
            <a:avLst/>
          </a:prstGeom>
        </p:spPr>
        <p:txBody>
          <a:bodyPr vert="horz" wrap="square" lIns="0" tIns="74035" rIns="0" bIns="0" rtlCol="0">
            <a:spAutoFit/>
          </a:bodyPr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marL="6495" marR="2598" defTabSz="914400">
              <a:lnSpc>
                <a:spcPct val="79300"/>
              </a:lnSpc>
              <a:spcBef>
                <a:spcPts val="583"/>
              </a:spcBef>
            </a:pPr>
            <a:r>
              <a:rPr lang="en-US" sz="2148" kern="0" spc="-64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PRO AV DEVICES</a:t>
            </a:r>
            <a:br>
              <a:rPr lang="en-US" sz="2148" b="0" kern="0" spc="-64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cs typeface="Trebuchet MS"/>
              </a:rPr>
            </a:br>
            <a:r>
              <a:rPr lang="en-US" sz="2148" b="0" kern="0" spc="-64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  <a:cs typeface="Trebuchet MS"/>
              </a:rPr>
              <a:t>MIX / SWITCH / CONVERT</a:t>
            </a:r>
            <a:endParaRPr lang="en-US" sz="2148" b="0" kern="0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  <a:cs typeface="Trebuchet MS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3460C248-802B-4BCB-B058-8DAAFB2E8FC5}"/>
              </a:ext>
            </a:extLst>
          </p:cNvPr>
          <p:cNvSpPr txBox="1"/>
          <p:nvPr/>
        </p:nvSpPr>
        <p:spPr>
          <a:xfrm>
            <a:off x="698588" y="1263424"/>
            <a:ext cx="2101244" cy="1047002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ts val="1600"/>
              </a:lnSpc>
            </a:pPr>
            <a:r>
              <a:rPr lang="fr-CA" sz="1600">
                <a:solidFill>
                  <a:schemeClr val="accent6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MIXER/SELECTOR</a:t>
            </a:r>
          </a:p>
          <a:p>
            <a:pPr>
              <a:lnSpc>
                <a:spcPts val="1600"/>
              </a:lnSpc>
            </a:pPr>
            <a:r>
              <a:rPr lang="fr-CA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for USB/HDMI CAMERAS</a:t>
            </a:r>
          </a:p>
          <a:p>
            <a:pPr>
              <a:lnSpc>
                <a:spcPct val="100000"/>
              </a:lnSpc>
            </a:pPr>
            <a:r>
              <a:rPr sz="800">
                <a:latin typeface="Myriad Pro Light" panose="020B0403030403020204" pitchFamily="34" charset="0"/>
              </a:rPr>
              <a:t>SHARE2</a:t>
            </a:r>
            <a:r>
              <a:rPr lang="fr-CA" sz="800">
                <a:latin typeface="Myriad Pro Light" panose="020B0403030403020204" pitchFamily="34" charset="0"/>
              </a:rPr>
              <a:t>, SHARE2U, CAM-300</a:t>
            </a:r>
            <a:endParaRPr sz="800">
              <a:latin typeface="Myriad Pro Light" panose="020B0403030403020204" pitchFamily="34" charset="0"/>
            </a:endParaRPr>
          </a:p>
          <a:p>
            <a:pPr marL="92075" indent="-857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800">
                <a:latin typeface="Myriad Pro Light" panose="020B0403030403020204" pitchFamily="34" charset="0"/>
              </a:rPr>
              <a:t>Picture-in-Picture</a:t>
            </a:r>
            <a:endParaRPr lang="en-CA" sz="800">
              <a:latin typeface="Myriad Pro Light" panose="020B0403030403020204" pitchFamily="34" charset="0"/>
            </a:endParaRPr>
          </a:p>
          <a:p>
            <a:pPr marL="92075" indent="-857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800">
                <a:latin typeface="Myriad Pro Light" panose="020B0403030403020204" pitchFamily="34" charset="0"/>
              </a:rPr>
              <a:t>RS-232 &amp; LAN Control</a:t>
            </a:r>
            <a:endParaRPr sz="800">
              <a:latin typeface="Myriad Pro Light" panose="020B040303040302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1BABC81D-EB7A-BD2D-9A0A-6E85282C1698}"/>
              </a:ext>
            </a:extLst>
          </p:cNvPr>
          <p:cNvSpPr txBox="1"/>
          <p:nvPr/>
        </p:nvSpPr>
        <p:spPr>
          <a:xfrm>
            <a:off x="2731627" y="1263424"/>
            <a:ext cx="1957353" cy="828993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ct val="100000"/>
              </a:lnSpc>
              <a:spcBef>
                <a:spcPts val="84"/>
              </a:spcBef>
              <a:defRPr sz="900">
                <a:solidFill>
                  <a:srgbClr val="231F2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>
              <a:lnSpc>
                <a:spcPts val="1600"/>
              </a:lnSpc>
            </a:pPr>
            <a:r>
              <a:rPr sz="1600">
                <a:solidFill>
                  <a:schemeClr val="accent6">
                    <a:lumMod val="75000"/>
                  </a:schemeClr>
                </a:solidFill>
              </a:rPr>
              <a:t>VIDEO CAPTURE </a:t>
            </a:r>
            <a:r>
              <a:rPr lang="en-CA" sz="1400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sz="1400">
                <a:solidFill>
                  <a:schemeClr val="tx1">
                    <a:lumMod val="85000"/>
                    <a:lumOff val="15000"/>
                  </a:schemeClr>
                </a:solidFill>
              </a:rPr>
              <a:t> USB 3.0</a:t>
            </a:r>
          </a:p>
          <a:p>
            <a:pPr marL="92075" indent="-85725">
              <a:buFont typeface="Arial" panose="020B0604020202020204" pitchFamily="34" charset="0"/>
              <a:buChar char="•"/>
            </a:pPr>
            <a:r>
              <a:rPr sz="800"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HDMI, 4K with HDMI loop</a:t>
            </a:r>
          </a:p>
          <a:p>
            <a:pPr marL="92075" indent="-85725">
              <a:buFont typeface="Arial" panose="020B0604020202020204" pitchFamily="34" charset="0"/>
              <a:buChar char="•"/>
            </a:pPr>
            <a:r>
              <a:rPr sz="800"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SDI, DVI, VGA</a:t>
            </a:r>
          </a:p>
          <a:p>
            <a:pPr marL="92075" indent="-85725">
              <a:buFont typeface="Arial" panose="020B0604020202020204" pitchFamily="34" charset="0"/>
              <a:buChar char="•"/>
            </a:pPr>
            <a:r>
              <a:rPr sz="800"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USB 2.0 compatible</a:t>
            </a: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728CB708-8A66-2A19-7868-14C802228AD7}"/>
              </a:ext>
            </a:extLst>
          </p:cNvPr>
          <p:cNvSpPr txBox="1"/>
          <p:nvPr/>
        </p:nvSpPr>
        <p:spPr>
          <a:xfrm>
            <a:off x="4675591" y="1263424"/>
            <a:ext cx="1711736" cy="960665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1600"/>
              </a:lnSpc>
              <a:spcBef>
                <a:spcPts val="51"/>
              </a:spcBef>
            </a:pPr>
            <a:r>
              <a:rPr lang="fr-CA" sz="1600" spc="-51">
                <a:solidFill>
                  <a:schemeClr val="accent6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</a:t>
            </a:r>
            <a:r>
              <a:rPr lang="fr-CA" sz="1600" spc="-89">
                <a:solidFill>
                  <a:schemeClr val="accent6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</a:t>
            </a:r>
            <a:r>
              <a:rPr lang="fr-CA" sz="1600" spc="-74">
                <a:solidFill>
                  <a:schemeClr val="accent6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</a:t>
            </a:r>
            <a:r>
              <a:rPr lang="fr-CA" sz="1600" spc="-77">
                <a:solidFill>
                  <a:schemeClr val="accent6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</a:t>
            </a:r>
            <a:r>
              <a:rPr lang="fr-CA" sz="1600" spc="-23">
                <a:solidFill>
                  <a:schemeClr val="accent6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fr-CA" sz="1600" spc="-51">
                <a:solidFill>
                  <a:schemeClr val="accent6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SWITCHER </a:t>
            </a:r>
            <a:r>
              <a:rPr lang="fr-CA" sz="1400" spc="-51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TOGGLE</a:t>
            </a:r>
            <a:endParaRPr lang="fr-CA" sz="1400">
              <a:solidFill>
                <a:schemeClr val="tx1">
                  <a:lumMod val="85000"/>
                  <a:lumOff val="1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92075" marR="213354" indent="-85725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63324" algn="l"/>
              </a:tabLst>
            </a:pPr>
            <a:r>
              <a:rPr lang="en-US" sz="8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Switch between two PC hosts</a:t>
            </a:r>
          </a:p>
          <a:p>
            <a:pPr marL="92075" marR="213354" indent="-85725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63324" algn="l"/>
              </a:tabLst>
            </a:pPr>
            <a:r>
              <a:rPr sz="8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 USB </a:t>
            </a:r>
            <a:r>
              <a:rPr lang="en-CA" sz="8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devices</a:t>
            </a:r>
          </a:p>
          <a:p>
            <a:pPr marL="92075" marR="213354" indent="-85725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63324" algn="l"/>
              </a:tabLst>
            </a:pPr>
            <a:r>
              <a:rPr lang="fr-CA" sz="800">
                <a:latin typeface="Myriad Pro Light" panose="020B0403030403020204" pitchFamily="34" charset="0"/>
              </a:rPr>
              <a:t>RS-232 &amp; GPI Control</a:t>
            </a:r>
          </a:p>
          <a:p>
            <a:pPr marL="92075" marR="213354" indent="-85725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63324" algn="l"/>
              </a:tabLst>
            </a:pPr>
            <a:endParaRPr lang="fr-CA" sz="800">
              <a:solidFill>
                <a:srgbClr val="231F2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63FEF5AD-BFB8-1A84-C70E-0F91E33E08EE}"/>
              </a:ext>
            </a:extLst>
          </p:cNvPr>
          <p:cNvSpPr txBox="1"/>
          <p:nvPr/>
        </p:nvSpPr>
        <p:spPr>
          <a:xfrm>
            <a:off x="6687433" y="1263424"/>
            <a:ext cx="2085875" cy="1055563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1600"/>
              </a:lnSpc>
              <a:spcBef>
                <a:spcPts val="51"/>
              </a:spcBef>
            </a:pPr>
            <a:r>
              <a:rPr lang="fr-CA" sz="1600">
                <a:solidFill>
                  <a:schemeClr val="accent6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CONVERTER</a:t>
            </a:r>
          </a:p>
          <a:p>
            <a:pPr marL="6495">
              <a:lnSpc>
                <a:spcPts val="1600"/>
              </a:lnSpc>
              <a:spcBef>
                <a:spcPts val="51"/>
              </a:spcBef>
            </a:pPr>
            <a:r>
              <a:rPr lang="fr-CA" sz="160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USB CAMERA </a:t>
            </a:r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 </a:t>
            </a:r>
            <a:r>
              <a:rPr lang="fr-CA" sz="1400" spc="-3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HDMI</a:t>
            </a:r>
            <a:endParaRPr lang="fr-CA" sz="1400">
              <a:solidFill>
                <a:schemeClr val="tx1">
                  <a:lumMod val="85000"/>
                  <a:lumOff val="1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6495">
              <a:lnSpc>
                <a:spcPts val="1600"/>
              </a:lnSpc>
              <a:spcBef>
                <a:spcPts val="51"/>
              </a:spcBef>
            </a:pPr>
            <a:r>
              <a:rPr lang="fr-CA" sz="1400" spc="-3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U-CAM</a:t>
            </a:r>
            <a:endParaRPr lang="fr-CA" sz="1400">
              <a:solidFill>
                <a:schemeClr val="tx1">
                  <a:lumMod val="85000"/>
                  <a:lumOff val="1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92075" marR="213354" indent="-85725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63324" algn="l"/>
              </a:tabLst>
            </a:pPr>
            <a:r>
              <a:rPr sz="8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USB camera source</a:t>
            </a:r>
          </a:p>
          <a:p>
            <a:pPr marL="92075" marR="213354" indent="-85725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63324" algn="l"/>
              </a:tabLst>
            </a:pPr>
            <a:r>
              <a:rPr sz="8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HDMI output</a:t>
            </a:r>
          </a:p>
          <a:p>
            <a:pPr marL="92075" marR="213354" indent="-85725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63324" algn="l"/>
              </a:tabLst>
            </a:pPr>
            <a:r>
              <a:rPr sz="8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RS</a:t>
            </a:r>
            <a:r>
              <a:rPr lang="en-CA" sz="8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</a:t>
            </a:r>
            <a:r>
              <a:rPr sz="800">
                <a:solidFill>
                  <a:srgbClr val="231F20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232 &amp; LAN control</a:t>
            </a:r>
          </a:p>
        </p:txBody>
      </p:sp>
      <p:pic>
        <p:nvPicPr>
          <p:cNvPr id="30" name="object 11">
            <a:extLst>
              <a:ext uri="{FF2B5EF4-FFF2-40B4-BE49-F238E27FC236}">
                <a16:creationId xmlns:a16="http://schemas.microsoft.com/office/drawing/2014/main" id="{B58798D6-C112-B5CE-6F8E-9332AA67F6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6466" y="2322460"/>
            <a:ext cx="1027676" cy="956957"/>
          </a:xfrm>
          <a:prstGeom prst="rect">
            <a:avLst/>
          </a:prstGeom>
        </p:spPr>
      </p:pic>
      <p:pic>
        <p:nvPicPr>
          <p:cNvPr id="31" name="object 12">
            <a:extLst>
              <a:ext uri="{FF2B5EF4-FFF2-40B4-BE49-F238E27FC236}">
                <a16:creationId xmlns:a16="http://schemas.microsoft.com/office/drawing/2014/main" id="{0E0CE0A3-6369-FD07-C52D-96AA607FCA5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60353" y="2258068"/>
            <a:ext cx="1109018" cy="1106470"/>
          </a:xfrm>
          <a:prstGeom prst="rect">
            <a:avLst/>
          </a:prstGeom>
        </p:spPr>
      </p:pic>
      <p:pic>
        <p:nvPicPr>
          <p:cNvPr id="32" name="object 13">
            <a:extLst>
              <a:ext uri="{FF2B5EF4-FFF2-40B4-BE49-F238E27FC236}">
                <a16:creationId xmlns:a16="http://schemas.microsoft.com/office/drawing/2014/main" id="{B32B062C-FF10-7EDF-6B7B-8747345C191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94010" y="3106887"/>
            <a:ext cx="693181" cy="735042"/>
          </a:xfrm>
          <a:prstGeom prst="rect">
            <a:avLst/>
          </a:prstGeom>
        </p:spPr>
      </p:pic>
      <p:pic>
        <p:nvPicPr>
          <p:cNvPr id="33" name="object 14">
            <a:extLst>
              <a:ext uri="{FF2B5EF4-FFF2-40B4-BE49-F238E27FC236}">
                <a16:creationId xmlns:a16="http://schemas.microsoft.com/office/drawing/2014/main" id="{8BC9689A-0F9F-7941-FC46-41C4651A451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20101" y="3111039"/>
            <a:ext cx="709708" cy="755253"/>
          </a:xfrm>
          <a:prstGeom prst="rect">
            <a:avLst/>
          </a:prstGeom>
        </p:spPr>
      </p:pic>
      <p:pic>
        <p:nvPicPr>
          <p:cNvPr id="34" name="object 16">
            <a:extLst>
              <a:ext uri="{FF2B5EF4-FFF2-40B4-BE49-F238E27FC236}">
                <a16:creationId xmlns:a16="http://schemas.microsoft.com/office/drawing/2014/main" id="{6CD14486-30CE-12B4-2791-75A2B2F73BB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98715" y="3675447"/>
            <a:ext cx="762497" cy="817667"/>
          </a:xfrm>
          <a:prstGeom prst="rect">
            <a:avLst/>
          </a:prstGeom>
        </p:spPr>
      </p:pic>
      <p:pic>
        <p:nvPicPr>
          <p:cNvPr id="35" name="object 17">
            <a:extLst>
              <a:ext uri="{FF2B5EF4-FFF2-40B4-BE49-F238E27FC236}">
                <a16:creationId xmlns:a16="http://schemas.microsoft.com/office/drawing/2014/main" id="{B8C24596-350E-4762-5DA3-827621DE23A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88975" y="3721029"/>
            <a:ext cx="701012" cy="735324"/>
          </a:xfrm>
          <a:prstGeom prst="rect">
            <a:avLst/>
          </a:prstGeom>
        </p:spPr>
      </p:pic>
      <p:pic>
        <p:nvPicPr>
          <p:cNvPr id="36" name="object 18">
            <a:extLst>
              <a:ext uri="{FF2B5EF4-FFF2-40B4-BE49-F238E27FC236}">
                <a16:creationId xmlns:a16="http://schemas.microsoft.com/office/drawing/2014/main" id="{9A36DA33-6FD1-FBA8-2608-DF748EF33DF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71160" y="3666661"/>
            <a:ext cx="756656" cy="820780"/>
          </a:xfrm>
          <a:prstGeom prst="rect">
            <a:avLst/>
          </a:prstGeom>
        </p:spPr>
      </p:pic>
      <p:pic>
        <p:nvPicPr>
          <p:cNvPr id="37" name="object 19">
            <a:extLst>
              <a:ext uri="{FF2B5EF4-FFF2-40B4-BE49-F238E27FC236}">
                <a16:creationId xmlns:a16="http://schemas.microsoft.com/office/drawing/2014/main" id="{757F9CC0-5CBA-2175-B93F-87E2E2F3730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5045" y="3663262"/>
            <a:ext cx="1134234" cy="554589"/>
          </a:xfrm>
          <a:prstGeom prst="rect">
            <a:avLst/>
          </a:prstGeom>
        </p:spPr>
      </p:pic>
      <p:pic>
        <p:nvPicPr>
          <p:cNvPr id="38" name="object 20">
            <a:extLst>
              <a:ext uri="{FF2B5EF4-FFF2-40B4-BE49-F238E27FC236}">
                <a16:creationId xmlns:a16="http://schemas.microsoft.com/office/drawing/2014/main" id="{8F59E727-8DAD-BB34-81B2-2FA9A7C460FB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6450" y="3120426"/>
            <a:ext cx="1091424" cy="511005"/>
          </a:xfrm>
          <a:prstGeom prst="rect">
            <a:avLst/>
          </a:prstGeom>
        </p:spPr>
      </p:pic>
      <p:pic>
        <p:nvPicPr>
          <p:cNvPr id="39" name="object 21">
            <a:extLst>
              <a:ext uri="{FF2B5EF4-FFF2-40B4-BE49-F238E27FC236}">
                <a16:creationId xmlns:a16="http://schemas.microsoft.com/office/drawing/2014/main" id="{24A8F82D-87E6-DB6A-13C9-A299A8ED9A5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8588" y="2584715"/>
            <a:ext cx="1167147" cy="453176"/>
          </a:xfrm>
          <a:prstGeom prst="rect">
            <a:avLst/>
          </a:prstGeom>
        </p:spPr>
      </p:pic>
      <p:pic>
        <p:nvPicPr>
          <p:cNvPr id="40" name="Image 27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8D204D9F-C72C-2924-309A-79117257EF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950">
            <a:off x="7072240" y="2537948"/>
            <a:ext cx="1421285" cy="799082"/>
          </a:xfrm>
          <a:prstGeom prst="rect">
            <a:avLst/>
          </a:prstGeom>
        </p:spPr>
      </p:pic>
      <p:pic>
        <p:nvPicPr>
          <p:cNvPr id="41" name="Image 23">
            <a:extLst>
              <a:ext uri="{FF2B5EF4-FFF2-40B4-BE49-F238E27FC236}">
                <a16:creationId xmlns:a16="http://schemas.microsoft.com/office/drawing/2014/main" id="{0A111069-0C3F-5686-8208-7468140CD0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80" y="3747836"/>
            <a:ext cx="1726634" cy="213446"/>
          </a:xfrm>
          <a:prstGeom prst="rect">
            <a:avLst/>
          </a:prstGeom>
        </p:spPr>
      </p:pic>
      <p:sp>
        <p:nvSpPr>
          <p:cNvPr id="42" name="Parallélogramme 1">
            <a:extLst>
              <a:ext uri="{FF2B5EF4-FFF2-40B4-BE49-F238E27FC236}">
                <a16:creationId xmlns:a16="http://schemas.microsoft.com/office/drawing/2014/main" id="{180E8879-ECC8-76B7-646D-1E97FA6E6933}"/>
              </a:ext>
            </a:extLst>
          </p:cNvPr>
          <p:cNvSpPr/>
          <p:nvPr/>
        </p:nvSpPr>
        <p:spPr>
          <a:xfrm>
            <a:off x="6828219" y="2402252"/>
            <a:ext cx="781049" cy="221052"/>
          </a:xfrm>
          <a:prstGeom prst="parallelogram">
            <a:avLst/>
          </a:prstGeom>
          <a:solidFill>
            <a:srgbClr val="D5441C"/>
          </a:solidFill>
          <a:ln>
            <a:solidFill>
              <a:srgbClr val="D5441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CA" i="1">
                <a:solidFill>
                  <a:schemeClr val="bg1"/>
                </a:solidFill>
                <a:latin typeface="Myriad Pro Light" panose="020B0403030403020204"/>
              </a:rPr>
              <a:t>NEW!</a:t>
            </a:r>
          </a:p>
          <a:p>
            <a:pPr algn="ctr">
              <a:lnSpc>
                <a:spcPct val="150000"/>
              </a:lnSpc>
            </a:pPr>
            <a:endParaRPr lang="fr-CA" sz="200" i="1">
              <a:solidFill>
                <a:schemeClr val="bg1"/>
              </a:solidFill>
              <a:latin typeface="Myriad Pro Black SemiCond" panose="020B0903030403020204" pitchFamily="34" charset="0"/>
            </a:endParaRPr>
          </a:p>
        </p:txBody>
      </p:sp>
      <p:sp>
        <p:nvSpPr>
          <p:cNvPr id="43" name="ZoneTexte 24">
            <a:extLst>
              <a:ext uri="{FF2B5EF4-FFF2-40B4-BE49-F238E27FC236}">
                <a16:creationId xmlns:a16="http://schemas.microsoft.com/office/drawing/2014/main" id="{3A29669D-28C2-FB4A-33AA-27222EF6A556}"/>
              </a:ext>
            </a:extLst>
          </p:cNvPr>
          <p:cNvSpPr txBox="1"/>
          <p:nvPr/>
        </p:nvSpPr>
        <p:spPr>
          <a:xfrm>
            <a:off x="1068313" y="4641417"/>
            <a:ext cx="4613043" cy="254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1" i="0" u="none" strike="noStrike" cap="none" normalizeH="0" baseline="0">
                <a:ln>
                  <a:noFill/>
                </a:ln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Product </a:t>
            </a:r>
            <a:r>
              <a:rPr kumimoji="0" lang="fr-FR" altLang="fr-FR" sz="800" b="1" i="0" u="none" strike="noStrike" cap="none" normalizeH="0" baseline="0" err="1">
                <a:ln>
                  <a:noFill/>
                </a:ln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</a:t>
            </a:r>
            <a:r>
              <a:rPr kumimoji="0" lang="fr-FR" altLang="fr-FR" sz="800" b="1" i="0" u="none" strike="noStrike" cap="none" normalizeH="0" baseline="0">
                <a:ln>
                  <a:noFill/>
                </a:ln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fr-FR" altLang="fr-FR" sz="800" b="1" i="0" u="none" strike="noStrike" cap="none" normalizeH="0" baseline="0" err="1">
                <a:ln>
                  <a:noFill/>
                </a:ln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</a:t>
            </a:r>
            <a:r>
              <a:rPr kumimoji="0" lang="fr-FR" altLang="fr-FR" sz="800" b="1" i="0" u="none" strike="noStrike" cap="none" normalizeH="0" baseline="0">
                <a:ln>
                  <a:noFill/>
                </a:ln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altLang="fr-FR" sz="800" b="1"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</a:t>
            </a:r>
            <a:r>
              <a:rPr kumimoji="0" lang="fr-FR" altLang="fr-FR" sz="800" b="1" i="0" u="none" strike="noStrike" cap="none" normalizeH="0" baseline="0">
                <a:ln>
                  <a:noFill/>
                </a:ln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kumimoji="0" lang="fr-FR" altLang="fr-FR" sz="800" b="1" i="0" u="none" strike="noStrike" cap="none" normalizeH="0" baseline="0">
              <a:ln>
                <a:noFill/>
              </a:ln>
              <a:effectLst/>
              <a:latin typeface="Myriad Pro Light SemiExt" panose="020B0405030403020204" pitchFamily="34" charset="0"/>
            </a:endParaRPr>
          </a:p>
        </p:txBody>
      </p:sp>
      <p:pic>
        <p:nvPicPr>
          <p:cNvPr id="44" name="Picture 2" descr="New YouTube outline-style icons come to web homepage - 9to5Google">
            <a:hlinkClick r:id="rId15"/>
            <a:extLst>
              <a:ext uri="{FF2B5EF4-FFF2-40B4-BE49-F238E27FC236}">
                <a16:creationId xmlns:a16="http://schemas.microsoft.com/office/drawing/2014/main" id="{B93F395C-BF35-0A17-7602-88BA09BE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1" y="4562597"/>
            <a:ext cx="906002" cy="4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22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1945891B-6511-2762-1561-AFB1A86DA1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7857">
            <a:off x="3503283" y="3234844"/>
            <a:ext cx="1025109" cy="5763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11AFAF-0FEB-31E2-719D-50EFC28151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35090" y="3321365"/>
            <a:ext cx="1188932" cy="108985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F8FAD1F9-DD95-4852-9A5D-51A71220FDAE}"/>
              </a:ext>
            </a:extLst>
          </p:cNvPr>
          <p:cNvGrpSpPr/>
          <p:nvPr/>
        </p:nvGrpSpPr>
        <p:grpSpPr>
          <a:xfrm>
            <a:off x="6567213" y="533037"/>
            <a:ext cx="2256674" cy="241698"/>
            <a:chOff x="6644640" y="1249348"/>
            <a:chExt cx="1928842" cy="2065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BE35E3-49C2-439D-B7C1-598F462EE52D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5" name="object 6">
              <a:extLst>
                <a:ext uri="{FF2B5EF4-FFF2-40B4-BE49-F238E27FC236}">
                  <a16:creationId xmlns:a16="http://schemas.microsoft.com/office/drawing/2014/main" id="{DDA9D638-1981-42AD-A47A-D57082F2892B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4325874B-2F57-4020-964F-94A3BE927E4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7" name="Picture 2" descr="Zoom Rooms Video Conference Room Solutions - Zoom">
              <a:extLst>
                <a:ext uri="{FF2B5EF4-FFF2-40B4-BE49-F238E27FC236}">
                  <a16:creationId xmlns:a16="http://schemas.microsoft.com/office/drawing/2014/main" id="{DBF099F5-5EDE-471C-A4D0-C1C5B5FA1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ject 23">
              <a:extLst>
                <a:ext uri="{FF2B5EF4-FFF2-40B4-BE49-F238E27FC236}">
                  <a16:creationId xmlns:a16="http://schemas.microsoft.com/office/drawing/2014/main" id="{72660015-9EEB-488C-A2DC-27D7B3BAB2D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B20FFF3E-C1D9-4E2E-B06F-1F797A9FE5C3}"/>
              </a:ext>
            </a:extLst>
          </p:cNvPr>
          <p:cNvSpPr txBox="1"/>
          <p:nvPr/>
        </p:nvSpPr>
        <p:spPr>
          <a:xfrm>
            <a:off x="0" y="997662"/>
            <a:ext cx="1628775" cy="650091"/>
          </a:xfrm>
          <a:prstGeom prst="rect">
            <a:avLst/>
          </a:prstGeom>
          <a:noFill/>
          <a:ln w="19050">
            <a:noFill/>
          </a:ln>
        </p:spPr>
        <p:txBody>
          <a:bodyPr wrap="square" lIns="252000" tIns="108000" rIns="252000" bIns="72000">
            <a:spAutoFit/>
          </a:bodyPr>
          <a:lstStyle/>
          <a:p>
            <a:pPr>
              <a:lnSpc>
                <a:spcPts val="1200"/>
              </a:lnSpc>
            </a:pPr>
            <a:r>
              <a:rPr lang="en-CA" sz="14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Elevate your </a:t>
            </a:r>
          </a:p>
          <a:p>
            <a:pPr>
              <a:lnSpc>
                <a:spcPts val="1200"/>
              </a:lnSpc>
            </a:pPr>
            <a:r>
              <a:rPr lang="en-CA" sz="14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video meeting </a:t>
            </a:r>
          </a:p>
          <a:p>
            <a:pPr>
              <a:lnSpc>
                <a:spcPts val="1200"/>
              </a:lnSpc>
            </a:pPr>
            <a:r>
              <a:rPr lang="en-CA" sz="14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experience</a:t>
            </a:r>
            <a:endParaRPr lang="en-CA" sz="1400">
              <a:solidFill>
                <a:schemeClr val="accent6">
                  <a:lumMod val="75000"/>
                </a:schemeClr>
              </a:solidFill>
              <a:latin typeface="Myriad Pro Light" panose="020B0403030403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6A9B4F-3E5E-41E5-B9DA-033A58C890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289" y="783157"/>
            <a:ext cx="7629789" cy="41497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02019F-3B08-420D-B04A-7B473B42E132}"/>
              </a:ext>
            </a:extLst>
          </p:cNvPr>
          <p:cNvSpPr txBox="1"/>
          <p:nvPr/>
        </p:nvSpPr>
        <p:spPr>
          <a:xfrm>
            <a:off x="2765324" y="4323119"/>
            <a:ext cx="9871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00" b="1" err="1">
                <a:solidFill>
                  <a:srgbClr val="D0471C"/>
                </a:solidFill>
                <a:latin typeface="Myriad Pro Light" panose="020B0403030403020204" pitchFamily="34" charset="0"/>
              </a:rPr>
              <a:t>Easy</a:t>
            </a:r>
            <a:r>
              <a:rPr lang="fr-CA" sz="700" b="1">
                <a:solidFill>
                  <a:srgbClr val="D0471C"/>
                </a:solidFill>
                <a:latin typeface="Myriad Pro Light" panose="020B0403030403020204" pitchFamily="34" charset="0"/>
              </a:rPr>
              <a:t> Push-Button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F78A6F8-2852-4B82-9995-18A713AC49FA}"/>
              </a:ext>
            </a:extLst>
          </p:cNvPr>
          <p:cNvSpPr txBox="1"/>
          <p:nvPr/>
        </p:nvSpPr>
        <p:spPr>
          <a:xfrm>
            <a:off x="218164" y="76347"/>
            <a:ext cx="6331138" cy="43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900" b="1">
                <a:latin typeface="Myriad Pro Light" panose="020B0403030403020204" pitchFamily="34" charset="0"/>
              </a:rPr>
              <a:t>INOGENI CAM300</a:t>
            </a:r>
          </a:p>
          <a:p>
            <a:pPr>
              <a:lnSpc>
                <a:spcPts val="1400"/>
              </a:lnSpc>
            </a:pPr>
            <a:r>
              <a:rPr lang="en-US" sz="900">
                <a:latin typeface="Myriad Pro Light" panose="020B0403030403020204" pitchFamily="34" charset="0"/>
              </a:rPr>
              <a:t>4 VIDEO SOURCES SELECTOR</a:t>
            </a:r>
            <a:endParaRPr lang="fr-CA" sz="800">
              <a:latin typeface="Myriad Pro Light" panose="020B0403030403020204" pitchFamily="34" charset="0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CA91330-2578-4EEA-91F9-1E8E4E3AA700}"/>
              </a:ext>
            </a:extLst>
          </p:cNvPr>
          <p:cNvCxnSpPr>
            <a:cxnSpLocks/>
          </p:cNvCxnSpPr>
          <p:nvPr/>
        </p:nvCxnSpPr>
        <p:spPr>
          <a:xfrm>
            <a:off x="218164" y="888707"/>
            <a:ext cx="8683468" cy="0"/>
          </a:xfrm>
          <a:prstGeom prst="line">
            <a:avLst/>
          </a:prstGeom>
          <a:ln>
            <a:solidFill>
              <a:srgbClr val="8E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FF17099E-9C24-48B0-A406-BC14735083DF}"/>
              </a:ext>
            </a:extLst>
          </p:cNvPr>
          <p:cNvSpPr txBox="1"/>
          <p:nvPr/>
        </p:nvSpPr>
        <p:spPr>
          <a:xfrm>
            <a:off x="218164" y="557482"/>
            <a:ext cx="5597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Myriad Pro Light" panose="020B0403030403020204" pitchFamily="34" charset="0"/>
              </a:rPr>
              <a:t>User groups / </a:t>
            </a:r>
            <a:r>
              <a:rPr lang="en-US" sz="900" err="1">
                <a:latin typeface="Myriad Pro Light" panose="020B0403030403020204" pitchFamily="34" charset="0"/>
              </a:rPr>
              <a:t>Hyflex</a:t>
            </a:r>
            <a:r>
              <a:rPr lang="en-US" sz="900">
                <a:latin typeface="Myriad Pro Light" panose="020B0403030403020204" pitchFamily="34" charset="0"/>
              </a:rPr>
              <a:t> Classroom or Collaborative meeting room / Automatically connect with all apps without drivers</a:t>
            </a:r>
            <a:endParaRPr lang="fr-CA" sz="800">
              <a:latin typeface="Myriad Pro Light" panose="020B0403030403020204" pitchFamily="34" charset="0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E7BFA2F-76D6-498D-9256-5E5E719AAA63}"/>
              </a:ext>
            </a:extLst>
          </p:cNvPr>
          <p:cNvCxnSpPr>
            <a:cxnSpLocks/>
          </p:cNvCxnSpPr>
          <p:nvPr/>
        </p:nvCxnSpPr>
        <p:spPr>
          <a:xfrm>
            <a:off x="218164" y="492487"/>
            <a:ext cx="8683468" cy="0"/>
          </a:xfrm>
          <a:prstGeom prst="line">
            <a:avLst/>
          </a:prstGeom>
          <a:ln>
            <a:solidFill>
              <a:srgbClr val="8E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445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4820C20-5D9D-46E5-8192-C42F9E8AB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1592" r="4315" b="6430"/>
          <a:stretch/>
        </p:blipFill>
        <p:spPr>
          <a:xfrm>
            <a:off x="0" y="0"/>
            <a:ext cx="9144000" cy="517774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E5F7D0E-83BE-4E1C-A21A-CD54CA57B4AB}"/>
              </a:ext>
            </a:extLst>
          </p:cNvPr>
          <p:cNvGrpSpPr/>
          <p:nvPr/>
        </p:nvGrpSpPr>
        <p:grpSpPr>
          <a:xfrm>
            <a:off x="6446784" y="651554"/>
            <a:ext cx="2256674" cy="241698"/>
            <a:chOff x="6644640" y="1249348"/>
            <a:chExt cx="1928842" cy="2065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CF6E3B-FFFD-49FD-AD39-91BB56B5A2BA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0E0A2523-25BC-4263-AB0D-D01F62EDCD74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2F988676-1691-46A2-86C6-7D12E3A78F2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4" name="Picture 2" descr="Zoom Rooms Video Conference Room Solutions - Zoom">
              <a:extLst>
                <a:ext uri="{FF2B5EF4-FFF2-40B4-BE49-F238E27FC236}">
                  <a16:creationId xmlns:a16="http://schemas.microsoft.com/office/drawing/2014/main" id="{7D1A4972-497F-41A3-8307-589EEE96E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object 23">
              <a:extLst>
                <a:ext uri="{FF2B5EF4-FFF2-40B4-BE49-F238E27FC236}">
                  <a16:creationId xmlns:a16="http://schemas.microsoft.com/office/drawing/2014/main" id="{ED9ABD9E-59E3-41A2-B9F9-5FAEA7D07A9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B66A135-37C0-4E55-B82B-D227B5E7F70B}"/>
              </a:ext>
            </a:extLst>
          </p:cNvPr>
          <p:cNvSpPr txBox="1"/>
          <p:nvPr/>
        </p:nvSpPr>
        <p:spPr>
          <a:xfrm>
            <a:off x="51206" y="409650"/>
            <a:ext cx="1168405" cy="1811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72000" rIns="36000" bIns="0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00" b="1">
                <a:latin typeface="Myriad Pro Light" panose="020B0403030403020204" pitchFamily="34" charset="0"/>
              </a:rPr>
              <a:t>INOGENI CAM</a:t>
            </a:r>
            <a:r>
              <a:rPr lang="en-US" sz="1050" b="1">
                <a:latin typeface="Myriad Pro Light" panose="020B0403030403020204" pitchFamily="34" charset="0"/>
              </a:rPr>
              <a:t>300</a:t>
            </a:r>
            <a:endParaRPr lang="en-US" sz="1000" b="1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97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AAD19B8-2C50-467D-A9B5-7107529F2074}"/>
              </a:ext>
            </a:extLst>
          </p:cNvPr>
          <p:cNvSpPr txBox="1">
            <a:spLocks/>
          </p:cNvSpPr>
          <p:nvPr/>
        </p:nvSpPr>
        <p:spPr>
          <a:xfrm>
            <a:off x="381000" y="3101866"/>
            <a:ext cx="2489859" cy="1603484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algn="r" defTabSz="914400"/>
            <a:r>
              <a:rPr lang="fr-CA" sz="44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REMOTE</a:t>
            </a:r>
            <a:r>
              <a:rPr lang="fr-CA" sz="28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en-US" sz="1600" b="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CONTROL KEYPAD </a:t>
            </a:r>
          </a:p>
          <a:p>
            <a:pPr algn="r">
              <a:lnSpc>
                <a:spcPct val="100000"/>
              </a:lnSpc>
            </a:pPr>
            <a:r>
              <a:rPr lang="en-US" sz="1600" b="0"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of SHARE2 / 2U &amp; CAM 300</a:t>
            </a:r>
            <a:endParaRPr lang="en-US" sz="800" b="0">
              <a:latin typeface="Myriad Pro Light" panose="020B0403030403020204" pitchFamily="34" charset="0"/>
            </a:endParaRPr>
          </a:p>
          <a:p>
            <a:pPr algn="r" defTabSz="914400"/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</p:txBody>
      </p:sp>
      <p:pic>
        <p:nvPicPr>
          <p:cNvPr id="6" name="object 19">
            <a:hlinkClick r:id="rId2"/>
            <a:extLst>
              <a:ext uri="{FF2B5EF4-FFF2-40B4-BE49-F238E27FC236}">
                <a16:creationId xmlns:a16="http://schemas.microsoft.com/office/drawing/2014/main" id="{FCA0939F-5062-417F-B39B-BF3CECA2C03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3400" y="3028951"/>
            <a:ext cx="3048000" cy="1490334"/>
          </a:xfrm>
          <a:prstGeom prst="rect">
            <a:avLst/>
          </a:prstGeom>
        </p:spPr>
      </p:pic>
      <p:pic>
        <p:nvPicPr>
          <p:cNvPr id="14" name="Image 13" descr="Une image contenant texte, personne, foule&#10;&#10;Description générée automatiquement">
            <a:extLst>
              <a:ext uri="{FF2B5EF4-FFF2-40B4-BE49-F238E27FC236}">
                <a16:creationId xmlns:a16="http://schemas.microsoft.com/office/drawing/2014/main" id="{5F3BB106-1331-46D0-B96D-4D97D3BD2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5" b="5370"/>
          <a:stretch/>
        </p:blipFill>
        <p:spPr>
          <a:xfrm>
            <a:off x="0" y="0"/>
            <a:ext cx="91440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25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FF4A417-E40E-45EB-8134-4F278CB1E884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3730965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ea typeface="Lato Light" panose="020B0604020202020204" pitchFamily="34" charset="0"/>
                <a:cs typeface="Century Gothic"/>
              </a:defRPr>
            </a:lvl1pPr>
          </a:lstStyle>
          <a:p>
            <a:pPr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REMOTE</a:t>
            </a:r>
            <a:b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200" b="0" kern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Remote</a:t>
            </a:r>
            <a: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control of SHARE2, SHARE2U and CAM 300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ABAE68-3A00-41CA-810F-2984C3801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01000" y="256910"/>
            <a:ext cx="781050" cy="221052"/>
          </a:xfrm>
          <a:prstGeom prst="rect">
            <a:avLst/>
          </a:prstGeom>
        </p:spPr>
      </p:pic>
      <p:pic>
        <p:nvPicPr>
          <p:cNvPr id="7" name="object 19">
            <a:extLst>
              <a:ext uri="{FF2B5EF4-FFF2-40B4-BE49-F238E27FC236}">
                <a16:creationId xmlns:a16="http://schemas.microsoft.com/office/drawing/2014/main" id="{9606A966-4773-4057-9D7E-DA84311317A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6191" y="914774"/>
            <a:ext cx="3272695" cy="1600200"/>
          </a:xfrm>
          <a:prstGeom prst="rect">
            <a:avLst/>
          </a:prstGeom>
        </p:spPr>
      </p:pic>
      <p:pic>
        <p:nvPicPr>
          <p:cNvPr id="8" name="object 20">
            <a:extLst>
              <a:ext uri="{FF2B5EF4-FFF2-40B4-BE49-F238E27FC236}">
                <a16:creationId xmlns:a16="http://schemas.microsoft.com/office/drawing/2014/main" id="{E19B267D-9ACB-4934-8CD0-FA5EA700A0C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5860" y="3923073"/>
            <a:ext cx="1600199" cy="749214"/>
          </a:xfrm>
          <a:prstGeom prst="rect">
            <a:avLst/>
          </a:prstGeom>
        </p:spPr>
      </p:pic>
      <p:pic>
        <p:nvPicPr>
          <p:cNvPr id="9" name="object 21">
            <a:extLst>
              <a:ext uri="{FF2B5EF4-FFF2-40B4-BE49-F238E27FC236}">
                <a16:creationId xmlns:a16="http://schemas.microsoft.com/office/drawing/2014/main" id="{664CCD95-1797-49C1-9C0A-E43946B76A8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08483" y="3923739"/>
            <a:ext cx="1848109" cy="717578"/>
          </a:xfrm>
          <a:prstGeom prst="rect">
            <a:avLst/>
          </a:prstGeom>
        </p:spPr>
      </p:pic>
      <p:pic>
        <p:nvPicPr>
          <p:cNvPr id="10" name="Image 9" descr="Une image contenant texte, intérieur, équipement électronique, projecteur&#10;&#10;Description générée automatiquement">
            <a:extLst>
              <a:ext uri="{FF2B5EF4-FFF2-40B4-BE49-F238E27FC236}">
                <a16:creationId xmlns:a16="http://schemas.microsoft.com/office/drawing/2014/main" id="{1D5F5516-D10B-4513-A075-33C82B41A6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69" y="3714750"/>
            <a:ext cx="2047837" cy="1277231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28CBC9D5-1FA6-47CE-8BBB-23EB6000C0E4}"/>
              </a:ext>
            </a:extLst>
          </p:cNvPr>
          <p:cNvSpPr txBox="1"/>
          <p:nvPr/>
        </p:nvSpPr>
        <p:spPr>
          <a:xfrm>
            <a:off x="6629400" y="3490572"/>
            <a:ext cx="1483359" cy="164709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900" b="1">
                <a:latin typeface="Myriad Pro Light" panose="020B0403030403020204" pitchFamily="34" charset="0"/>
              </a:rPr>
              <a:t>CAM-</a:t>
            </a:r>
            <a:r>
              <a:rPr lang="fr-CA" sz="1000" b="1">
                <a:latin typeface="Myriad Pro Light" panose="020B0403030403020204" pitchFamily="34" charset="0"/>
              </a:rPr>
              <a:t>300</a:t>
            </a:r>
            <a:endParaRPr sz="700">
              <a:latin typeface="Myriad Pro Light" panose="020B0403030403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F704F2D8-EF35-4F0F-8070-F46204AE453D}"/>
              </a:ext>
            </a:extLst>
          </p:cNvPr>
          <p:cNvSpPr txBox="1"/>
          <p:nvPr/>
        </p:nvSpPr>
        <p:spPr>
          <a:xfrm>
            <a:off x="2055019" y="3490572"/>
            <a:ext cx="1131040" cy="164709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900" b="1">
                <a:latin typeface="Myriad Pro Light" panose="020B0403030403020204" pitchFamily="34" charset="0"/>
              </a:rPr>
              <a:t>SHARE</a:t>
            </a:r>
            <a:r>
              <a:rPr lang="fr-CA" sz="1000" b="1">
                <a:latin typeface="Myriad Pro Light" panose="020B0403030403020204" pitchFamily="34" charset="0"/>
              </a:rPr>
              <a:t>2</a:t>
            </a:r>
            <a:endParaRPr sz="700">
              <a:latin typeface="Myriad Pro Light" panose="020B0403030403020204" pitchFamily="34" charset="0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DEC489B7-C73B-4B73-BF71-DEBE887A12D4}"/>
              </a:ext>
            </a:extLst>
          </p:cNvPr>
          <p:cNvSpPr txBox="1"/>
          <p:nvPr/>
        </p:nvSpPr>
        <p:spPr>
          <a:xfrm>
            <a:off x="4265491" y="3490572"/>
            <a:ext cx="1312122" cy="164709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900" b="1">
                <a:latin typeface="Myriad Pro Light" panose="020B0403030403020204" pitchFamily="34" charset="0"/>
              </a:rPr>
              <a:t>SHARE</a:t>
            </a:r>
            <a:r>
              <a:rPr lang="fr-CA" sz="1000" b="1">
                <a:latin typeface="Myriad Pro Light" panose="020B0403030403020204" pitchFamily="34" charset="0"/>
              </a:rPr>
              <a:t>2</a:t>
            </a:r>
            <a:r>
              <a:rPr lang="fr-CA" sz="900" b="1">
                <a:latin typeface="Myriad Pro Light" panose="020B0403030403020204" pitchFamily="34" charset="0"/>
              </a:rPr>
              <a:t>U</a:t>
            </a:r>
            <a:endParaRPr sz="700">
              <a:latin typeface="Myriad Pro Light" panose="020B0403030403020204" pitchFamily="34" charset="0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8C1576E1-A70B-4033-959A-67BFADCA27FD}"/>
              </a:ext>
            </a:extLst>
          </p:cNvPr>
          <p:cNvSpPr txBox="1"/>
          <p:nvPr/>
        </p:nvSpPr>
        <p:spPr>
          <a:xfrm>
            <a:off x="4563312" y="2568686"/>
            <a:ext cx="2786061" cy="180098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>
            <a:defPPr>
              <a:defRPr lang="fr-FR"/>
            </a:defPPr>
            <a:lvl1pPr marL="6495" marR="213354">
              <a:lnSpc>
                <a:spcPts val="1900"/>
              </a:lnSpc>
              <a:spcBef>
                <a:spcPts val="84"/>
              </a:spcBef>
              <a:defRPr sz="1400">
                <a:solidFill>
                  <a:srgbClr val="231F2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1100">
                <a:solidFill>
                  <a:srgbClr val="D0471C"/>
                </a:solidFill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SIMPLE CONNECTION WITH </a:t>
            </a:r>
            <a:r>
              <a:rPr lang="fr-CA" sz="1100" b="1">
                <a:solidFill>
                  <a:srgbClr val="D0471C"/>
                </a:solidFill>
                <a:latin typeface="Myriad Pro Light" panose="020B0403030403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cat5 CABLE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30C0EDE-DFC1-4A63-8466-FA3B8DCA592E}"/>
              </a:ext>
            </a:extLst>
          </p:cNvPr>
          <p:cNvCxnSpPr/>
          <p:nvPr/>
        </p:nvCxnSpPr>
        <p:spPr>
          <a:xfrm>
            <a:off x="2249317" y="2756789"/>
            <a:ext cx="4627991" cy="0"/>
          </a:xfrm>
          <a:prstGeom prst="line">
            <a:avLst/>
          </a:prstGeom>
          <a:ln w="19050">
            <a:solidFill>
              <a:srgbClr val="059FE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CB9687D-2640-4F7A-BBEA-B58036CCD185}"/>
              </a:ext>
            </a:extLst>
          </p:cNvPr>
          <p:cNvCxnSpPr>
            <a:cxnSpLocks/>
          </p:cNvCxnSpPr>
          <p:nvPr/>
        </p:nvCxnSpPr>
        <p:spPr>
          <a:xfrm>
            <a:off x="2254675" y="2776313"/>
            <a:ext cx="0" cy="666276"/>
          </a:xfrm>
          <a:prstGeom prst="line">
            <a:avLst/>
          </a:prstGeom>
          <a:ln w="19050">
            <a:solidFill>
              <a:srgbClr val="059FE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B1A5EB3-40D2-47D5-94B9-E92C584E4AD4}"/>
              </a:ext>
            </a:extLst>
          </p:cNvPr>
          <p:cNvCxnSpPr>
            <a:cxnSpLocks/>
          </p:cNvCxnSpPr>
          <p:nvPr/>
        </p:nvCxnSpPr>
        <p:spPr>
          <a:xfrm>
            <a:off x="6877308" y="2756789"/>
            <a:ext cx="0" cy="666276"/>
          </a:xfrm>
          <a:prstGeom prst="line">
            <a:avLst/>
          </a:prstGeom>
          <a:ln w="19050">
            <a:solidFill>
              <a:srgbClr val="059FE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EC39DD8-8C1D-4984-AA4B-8879235B9BD2}"/>
              </a:ext>
            </a:extLst>
          </p:cNvPr>
          <p:cNvCxnSpPr>
            <a:cxnSpLocks/>
          </p:cNvCxnSpPr>
          <p:nvPr/>
        </p:nvCxnSpPr>
        <p:spPr>
          <a:xfrm>
            <a:off x="4495800" y="2495550"/>
            <a:ext cx="0" cy="971076"/>
          </a:xfrm>
          <a:prstGeom prst="line">
            <a:avLst/>
          </a:prstGeom>
          <a:ln w="19050">
            <a:solidFill>
              <a:srgbClr val="059FE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0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5A979E4-5719-47D1-A0BB-B079E9E0C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6" y="786653"/>
            <a:ext cx="7620000" cy="4286251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5B9EAAF-061A-4151-86EA-C69928A63BD5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3730965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ea typeface="Lato Light" panose="020B0604020202020204" pitchFamily="34" charset="0"/>
                <a:cs typeface="Century Gothic"/>
              </a:defRPr>
            </a:lvl1pPr>
          </a:lstStyle>
          <a:p>
            <a:pPr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REMOTE</a:t>
            </a:r>
            <a:b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200" b="0" kern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Remote</a:t>
            </a:r>
            <a: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control of SHARE2, SHARE2U and CAM 300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0692CC7-EEA9-468B-A48F-EFE762FFDD69}"/>
              </a:ext>
            </a:extLst>
          </p:cNvPr>
          <p:cNvGrpSpPr/>
          <p:nvPr/>
        </p:nvGrpSpPr>
        <p:grpSpPr>
          <a:xfrm>
            <a:off x="6241044" y="464350"/>
            <a:ext cx="2256674" cy="241698"/>
            <a:chOff x="6644640" y="1249348"/>
            <a:chExt cx="1928842" cy="2065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B77988-C8F9-4CE7-982C-860C86BEEA14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B5C04F69-3F5F-40AB-AE1A-3BE549792F1B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5F3E5428-25D4-4E24-9655-4FBD92AA8CA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0" name="Picture 2" descr="Zoom Rooms Video Conference Room Solutions - Zoom">
              <a:extLst>
                <a:ext uri="{FF2B5EF4-FFF2-40B4-BE49-F238E27FC236}">
                  <a16:creationId xmlns:a16="http://schemas.microsoft.com/office/drawing/2014/main" id="{E4535ECA-C01B-4E4F-A9ED-59352FAEF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ject 23">
              <a:extLst>
                <a:ext uri="{FF2B5EF4-FFF2-40B4-BE49-F238E27FC236}">
                  <a16:creationId xmlns:a16="http://schemas.microsoft.com/office/drawing/2014/main" id="{13B7D6E2-B83B-47EC-91D3-7177930716C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2667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hlinkClick r:id="rId2"/>
            <a:extLst>
              <a:ext uri="{FF2B5EF4-FFF2-40B4-BE49-F238E27FC236}">
                <a16:creationId xmlns:a16="http://schemas.microsoft.com/office/drawing/2014/main" id="{6C74D7B5-74D2-49C4-B56A-26952C20C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803082"/>
            <a:ext cx="5827973" cy="31838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AAD19B8-2C50-467D-A9B5-7107529F2074}"/>
              </a:ext>
            </a:extLst>
          </p:cNvPr>
          <p:cNvSpPr txBox="1">
            <a:spLocks/>
          </p:cNvSpPr>
          <p:nvPr/>
        </p:nvSpPr>
        <p:spPr>
          <a:xfrm>
            <a:off x="604239" y="667667"/>
            <a:ext cx="2190420" cy="864590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algn="r" defTabSz="914400"/>
            <a:r>
              <a:rPr lang="fr-CA" sz="4400" kern="0">
                <a:solidFill>
                  <a:srgbClr val="D44728"/>
                </a:solidFill>
                <a:latin typeface="Myriad Pro" panose="020B0503030403020204" pitchFamily="34" charset="0"/>
              </a:rPr>
              <a:t>TOGGLE</a:t>
            </a:r>
            <a:r>
              <a:rPr lang="fr-CA" sz="2800" kern="0">
                <a:solidFill>
                  <a:srgbClr val="D44728"/>
                </a:solidFill>
                <a:latin typeface="Myriad Pro" panose="020B0503030403020204" pitchFamily="34" charset="0"/>
              </a:rPr>
              <a:t> </a:t>
            </a:r>
          </a:p>
          <a:p>
            <a:pPr algn="r" defTabSz="914400"/>
            <a:r>
              <a:rPr lang="fr-CA" sz="2400" kern="0">
                <a:solidFill>
                  <a:srgbClr val="D44728"/>
                </a:solidFill>
                <a:latin typeface="Myriad Pro" panose="020B0503030403020204" pitchFamily="34" charset="0"/>
              </a:rPr>
              <a:t>USB BYOM SWITCHER</a:t>
            </a:r>
            <a:br>
              <a:rPr lang="fr-CA" sz="20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3 USB </a:t>
            </a:r>
            <a:r>
              <a:rPr lang="fr-CA" sz="1800" b="0" kern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devices</a:t>
            </a:r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r" defTabSz="914400"/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&amp; Host Switch </a:t>
            </a:r>
          </a:p>
          <a:p>
            <a:pPr algn="r" defTabSz="914400"/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F1757A-F22E-479C-A534-ABF765A128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6" y="3123283"/>
            <a:ext cx="2404533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16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9042F505-2FA4-4C6A-AE2F-9F4B14D3F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179723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4CF54B-0108-4D74-B74A-E8E25B6CFE3C}"/>
              </a:ext>
            </a:extLst>
          </p:cNvPr>
          <p:cNvSpPr/>
          <p:nvPr/>
        </p:nvSpPr>
        <p:spPr>
          <a:xfrm>
            <a:off x="3346450" y="1657350"/>
            <a:ext cx="2286000" cy="1295400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3BA75-8081-4927-8681-E1D878CE05A8}"/>
              </a:ext>
            </a:extLst>
          </p:cNvPr>
          <p:cNvSpPr/>
          <p:nvPr/>
        </p:nvSpPr>
        <p:spPr>
          <a:xfrm>
            <a:off x="3498850" y="1809750"/>
            <a:ext cx="2286000" cy="1295400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8E4DEE-71F0-4A01-AC72-2A80BCE66501}"/>
              </a:ext>
            </a:extLst>
          </p:cNvPr>
          <p:cNvSpPr/>
          <p:nvPr/>
        </p:nvSpPr>
        <p:spPr>
          <a:xfrm>
            <a:off x="4913312" y="2181225"/>
            <a:ext cx="1704976" cy="647700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15EFA3-4F24-4AD7-B0A9-98D20F41FEE2}"/>
              </a:ext>
            </a:extLst>
          </p:cNvPr>
          <p:cNvSpPr/>
          <p:nvPr/>
        </p:nvSpPr>
        <p:spPr>
          <a:xfrm>
            <a:off x="2688151" y="1782427"/>
            <a:ext cx="1371600" cy="762000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15C96A-1833-48DE-B079-8EDAC9BB74A1}"/>
              </a:ext>
            </a:extLst>
          </p:cNvPr>
          <p:cNvSpPr/>
          <p:nvPr/>
        </p:nvSpPr>
        <p:spPr>
          <a:xfrm>
            <a:off x="3801270" y="2392027"/>
            <a:ext cx="2286000" cy="1295400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8947A31-DE09-4037-8A21-F0D716630656}"/>
              </a:ext>
            </a:extLst>
          </p:cNvPr>
          <p:cNvCxnSpPr>
            <a:cxnSpLocks/>
          </p:cNvCxnSpPr>
          <p:nvPr/>
        </p:nvCxnSpPr>
        <p:spPr>
          <a:xfrm>
            <a:off x="5632450" y="1776411"/>
            <a:ext cx="0" cy="1816100"/>
          </a:xfrm>
          <a:prstGeom prst="line">
            <a:avLst/>
          </a:prstGeom>
          <a:ln>
            <a:solidFill>
              <a:srgbClr val="1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944B6BB6-9DA5-4E1D-9B3E-5B7EE09D1B76}"/>
              </a:ext>
            </a:extLst>
          </p:cNvPr>
          <p:cNvSpPr txBox="1"/>
          <p:nvPr/>
        </p:nvSpPr>
        <p:spPr>
          <a:xfrm>
            <a:off x="4107282" y="2089721"/>
            <a:ext cx="909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7200">
                <a:solidFill>
                  <a:schemeClr val="accent6">
                    <a:lumMod val="75000"/>
                  </a:schemeClr>
                </a:solidFill>
                <a:latin typeface="Myriad Pro Black SemiCond" panose="020B0903030403020204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EAAF2C-7996-49D7-8889-5B6032287D83}"/>
              </a:ext>
            </a:extLst>
          </p:cNvPr>
          <p:cNvSpPr/>
          <p:nvPr/>
        </p:nvSpPr>
        <p:spPr>
          <a:xfrm>
            <a:off x="6049981" y="3605211"/>
            <a:ext cx="1273969" cy="304800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9" name="object 23">
            <a:extLst>
              <a:ext uri="{FF2B5EF4-FFF2-40B4-BE49-F238E27FC236}">
                <a16:creationId xmlns:a16="http://schemas.microsoft.com/office/drawing/2014/main" id="{A21ED87C-DD85-4AF5-A6F7-AA1E6C87D2A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9307" y="499631"/>
            <a:ext cx="385694" cy="193438"/>
          </a:xfrm>
          <a:prstGeom prst="rect">
            <a:avLst/>
          </a:prstGeom>
        </p:spPr>
      </p:pic>
      <p:pic>
        <p:nvPicPr>
          <p:cNvPr id="30" name="object 8">
            <a:extLst>
              <a:ext uri="{FF2B5EF4-FFF2-40B4-BE49-F238E27FC236}">
                <a16:creationId xmlns:a16="http://schemas.microsoft.com/office/drawing/2014/main" id="{33038D9A-F01A-44D7-8755-5D3D8BD2C4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49041" y="500032"/>
            <a:ext cx="174909" cy="167236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2C7AA04-E3E2-45BA-87D2-105190C598B7}"/>
              </a:ext>
            </a:extLst>
          </p:cNvPr>
          <p:cNvCxnSpPr>
            <a:cxnSpLocks/>
          </p:cNvCxnSpPr>
          <p:nvPr/>
        </p:nvCxnSpPr>
        <p:spPr>
          <a:xfrm>
            <a:off x="7067550" y="3453717"/>
            <a:ext cx="0" cy="392571"/>
          </a:xfrm>
          <a:prstGeom prst="line">
            <a:avLst/>
          </a:prstGeom>
          <a:ln>
            <a:solidFill>
              <a:srgbClr val="1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011A553-3049-48EA-944E-A82869A07624}"/>
              </a:ext>
            </a:extLst>
          </p:cNvPr>
          <p:cNvSpPr/>
          <p:nvPr/>
        </p:nvSpPr>
        <p:spPr>
          <a:xfrm>
            <a:off x="5714517" y="2079402"/>
            <a:ext cx="1324458" cy="312623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4BF3034-3164-408C-984B-6AAB78FE081C}"/>
              </a:ext>
            </a:extLst>
          </p:cNvPr>
          <p:cNvCxnSpPr>
            <a:cxnSpLocks/>
          </p:cNvCxnSpPr>
          <p:nvPr/>
        </p:nvCxnSpPr>
        <p:spPr>
          <a:xfrm>
            <a:off x="5784850" y="2290538"/>
            <a:ext cx="1282700" cy="0"/>
          </a:xfrm>
          <a:prstGeom prst="line">
            <a:avLst/>
          </a:prstGeom>
          <a:ln>
            <a:solidFill>
              <a:srgbClr val="1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CB15AF8-DF3F-4BB6-B0AE-4545065F7C5D}"/>
              </a:ext>
            </a:extLst>
          </p:cNvPr>
          <p:cNvCxnSpPr>
            <a:cxnSpLocks/>
          </p:cNvCxnSpPr>
          <p:nvPr/>
        </p:nvCxnSpPr>
        <p:spPr>
          <a:xfrm>
            <a:off x="5784850" y="2305050"/>
            <a:ext cx="0" cy="1409700"/>
          </a:xfrm>
          <a:prstGeom prst="line">
            <a:avLst/>
          </a:prstGeom>
          <a:ln>
            <a:solidFill>
              <a:srgbClr val="1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3DB7CFF-35C0-442C-BB14-9B61B4B8CB51}"/>
              </a:ext>
            </a:extLst>
          </p:cNvPr>
          <p:cNvCxnSpPr>
            <a:cxnSpLocks/>
          </p:cNvCxnSpPr>
          <p:nvPr/>
        </p:nvCxnSpPr>
        <p:spPr>
          <a:xfrm>
            <a:off x="5632450" y="1776411"/>
            <a:ext cx="1085850" cy="0"/>
          </a:xfrm>
          <a:prstGeom prst="line">
            <a:avLst/>
          </a:prstGeom>
          <a:ln>
            <a:solidFill>
              <a:srgbClr val="1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Zoom Rooms Video Conference Room Solutions - Zoom">
            <a:extLst>
              <a:ext uri="{FF2B5EF4-FFF2-40B4-BE49-F238E27FC236}">
                <a16:creationId xmlns:a16="http://schemas.microsoft.com/office/drawing/2014/main" id="{93F7DD13-04F7-4193-A768-B3FBBF050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75" y="4087366"/>
            <a:ext cx="1537006" cy="16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BA30338-5DCB-47FF-BAA0-22E243AEBA91}"/>
              </a:ext>
            </a:extLst>
          </p:cNvPr>
          <p:cNvSpPr/>
          <p:nvPr/>
        </p:nvSpPr>
        <p:spPr>
          <a:xfrm>
            <a:off x="1612178" y="3223715"/>
            <a:ext cx="1324458" cy="312623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EB0E55-CA96-4B98-A985-9B1F6CB5828D}"/>
              </a:ext>
            </a:extLst>
          </p:cNvPr>
          <p:cNvSpPr/>
          <p:nvPr/>
        </p:nvSpPr>
        <p:spPr>
          <a:xfrm>
            <a:off x="2180307" y="1386739"/>
            <a:ext cx="1324458" cy="475896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F40E17-C4FF-4BAE-85B2-42E8B2B7DB9E}"/>
              </a:ext>
            </a:extLst>
          </p:cNvPr>
          <p:cNvSpPr/>
          <p:nvPr/>
        </p:nvSpPr>
        <p:spPr>
          <a:xfrm>
            <a:off x="3555517" y="3476802"/>
            <a:ext cx="1324458" cy="475896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4C25A05-3862-4DC3-8D3A-D697D3C4C4F7}"/>
              </a:ext>
            </a:extLst>
          </p:cNvPr>
          <p:cNvCxnSpPr>
            <a:cxnSpLocks/>
          </p:cNvCxnSpPr>
          <p:nvPr/>
        </p:nvCxnSpPr>
        <p:spPr>
          <a:xfrm>
            <a:off x="3594100" y="3714750"/>
            <a:ext cx="2190750" cy="0"/>
          </a:xfrm>
          <a:prstGeom prst="line">
            <a:avLst/>
          </a:prstGeom>
          <a:ln>
            <a:solidFill>
              <a:srgbClr val="1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248AF15-A465-4166-A46B-9DE7209BD8D3}"/>
              </a:ext>
            </a:extLst>
          </p:cNvPr>
          <p:cNvCxnSpPr>
            <a:cxnSpLocks/>
          </p:cNvCxnSpPr>
          <p:nvPr/>
        </p:nvCxnSpPr>
        <p:spPr>
          <a:xfrm>
            <a:off x="3594100" y="3592511"/>
            <a:ext cx="2038350" cy="0"/>
          </a:xfrm>
          <a:prstGeom prst="line">
            <a:avLst/>
          </a:prstGeom>
          <a:ln>
            <a:solidFill>
              <a:srgbClr val="1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B3BCCBE-F15B-4405-989F-4421335D89E9}"/>
              </a:ext>
            </a:extLst>
          </p:cNvPr>
          <p:cNvCxnSpPr>
            <a:cxnSpLocks/>
          </p:cNvCxnSpPr>
          <p:nvPr/>
        </p:nvCxnSpPr>
        <p:spPr>
          <a:xfrm>
            <a:off x="3594100" y="3846288"/>
            <a:ext cx="3473450" cy="0"/>
          </a:xfrm>
          <a:prstGeom prst="line">
            <a:avLst/>
          </a:prstGeom>
          <a:ln>
            <a:solidFill>
              <a:srgbClr val="1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ject 8">
            <a:extLst>
              <a:ext uri="{FF2B5EF4-FFF2-40B4-BE49-F238E27FC236}">
                <a16:creationId xmlns:a16="http://schemas.microsoft.com/office/drawing/2014/main" id="{DE40E525-B6C6-4192-BCDB-46EB41B8402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6020" y="2387599"/>
            <a:ext cx="96300" cy="92075"/>
          </a:xfrm>
          <a:prstGeom prst="rect">
            <a:avLst/>
          </a:prstGeom>
        </p:spPr>
      </p:pic>
      <p:pic>
        <p:nvPicPr>
          <p:cNvPr id="38" name="object 8">
            <a:extLst>
              <a:ext uri="{FF2B5EF4-FFF2-40B4-BE49-F238E27FC236}">
                <a16:creationId xmlns:a16="http://schemas.microsoft.com/office/drawing/2014/main" id="{5C308118-23B8-429D-AC7A-92C233A32B1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8886" y="1887142"/>
            <a:ext cx="681156" cy="651271"/>
          </a:xfrm>
          <a:prstGeom prst="rect">
            <a:avLst/>
          </a:prstGeom>
        </p:spPr>
      </p:pic>
      <p:pic>
        <p:nvPicPr>
          <p:cNvPr id="2050" name="Picture 2" descr="USB Video Conference PTZ Camera | All-in-one HD VC Systems | AVer USA">
            <a:extLst>
              <a:ext uri="{FF2B5EF4-FFF2-40B4-BE49-F238E27FC236}">
                <a16:creationId xmlns:a16="http://schemas.microsoft.com/office/drawing/2014/main" id="{2B786CB8-4A4D-4F55-B069-0AA4B5D66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67" y="1345692"/>
            <a:ext cx="694548" cy="6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F0AFFE-2177-4B9D-8BC6-A28D7A720EB7}"/>
              </a:ext>
            </a:extLst>
          </p:cNvPr>
          <p:cNvSpPr/>
          <p:nvPr/>
        </p:nvSpPr>
        <p:spPr>
          <a:xfrm>
            <a:off x="3369080" y="1257414"/>
            <a:ext cx="2001227" cy="781050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How do </a:t>
            </a:r>
            <a:r>
              <a:rPr lang="fr-CA" sz="1600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you</a:t>
            </a:r>
            <a:r>
              <a:rPr lang="fr-CA" sz="160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use </a:t>
            </a:r>
            <a:r>
              <a:rPr lang="fr-CA" sz="1600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your</a:t>
            </a:r>
            <a:r>
              <a:rPr lang="fr-CA" sz="160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</a:t>
            </a:r>
          </a:p>
          <a:p>
            <a:pPr algn="ctr"/>
            <a:r>
              <a:rPr lang="fr-CA" sz="1600" b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ZoomRoom</a:t>
            </a:r>
            <a:r>
              <a:rPr lang="fr-CA" sz="16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1600" b="1" i="1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devices</a:t>
            </a:r>
            <a:r>
              <a:rPr lang="fr-CA" sz="1600" b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 </a:t>
            </a:r>
          </a:p>
          <a:p>
            <a:pPr algn="ctr"/>
            <a:r>
              <a:rPr lang="fr-CA" sz="160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in a </a:t>
            </a:r>
            <a:r>
              <a:rPr lang="fr-CA" sz="1800" b="1">
                <a:solidFill>
                  <a:srgbClr val="3E56A6"/>
                </a:solidFill>
                <a:latin typeface="Myriad Pro Light" panose="020B0403030403020204" pitchFamily="34" charset="0"/>
              </a:rPr>
              <a:t>Teams meeting?</a:t>
            </a:r>
            <a:endParaRPr lang="en-US" sz="1600">
              <a:solidFill>
                <a:schemeClr val="accent6">
                  <a:lumMod val="7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4B79D9-5090-43CE-9FD1-58225EC017DD}"/>
              </a:ext>
            </a:extLst>
          </p:cNvPr>
          <p:cNvSpPr txBox="1"/>
          <p:nvPr/>
        </p:nvSpPr>
        <p:spPr>
          <a:xfrm>
            <a:off x="5866916" y="2075670"/>
            <a:ext cx="1279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/>
              <a:t>USB MICROPHONE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9188BD-4C6F-423C-A7C5-6DBDCD839F49}"/>
              </a:ext>
            </a:extLst>
          </p:cNvPr>
          <p:cNvSpPr/>
          <p:nvPr/>
        </p:nvSpPr>
        <p:spPr>
          <a:xfrm>
            <a:off x="2950642" y="2525825"/>
            <a:ext cx="348277" cy="927892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0B7B47-73DC-4988-9EA9-264B6B39876E}"/>
              </a:ext>
            </a:extLst>
          </p:cNvPr>
          <p:cNvSpPr/>
          <p:nvPr/>
        </p:nvSpPr>
        <p:spPr>
          <a:xfrm>
            <a:off x="5786524" y="1851605"/>
            <a:ext cx="1034699" cy="182973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9072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9042F505-2FA4-4C6A-AE2F-9F4B14D3F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247650"/>
            <a:ext cx="9144000" cy="5143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4AC15E-4689-4CD3-AA52-D20EBA701934}"/>
              </a:ext>
            </a:extLst>
          </p:cNvPr>
          <p:cNvSpPr txBox="1"/>
          <p:nvPr/>
        </p:nvSpPr>
        <p:spPr>
          <a:xfrm>
            <a:off x="4887776" y="3674597"/>
            <a:ext cx="76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RS-232    Control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9E6FC9-7769-4C60-A7B0-BB5ABDCBE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2" r="47727"/>
          <a:stretch/>
        </p:blipFill>
        <p:spPr bwMode="auto">
          <a:xfrm>
            <a:off x="4737100" y="4027312"/>
            <a:ext cx="1600200" cy="6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F1F41CF-3E1E-413E-BA02-0EC57B1AFD1F}"/>
              </a:ext>
            </a:extLst>
          </p:cNvPr>
          <p:cNvSpPr txBox="1"/>
          <p:nvPr/>
        </p:nvSpPr>
        <p:spPr>
          <a:xfrm>
            <a:off x="5422900" y="3680043"/>
            <a:ext cx="76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3 USB 3.0/2,0</a:t>
            </a:r>
          </a:p>
        </p:txBody>
      </p:sp>
      <p:pic>
        <p:nvPicPr>
          <p:cNvPr id="8" name="Image 7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860D4813-2BB6-4582-A5D3-2A1732148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249907"/>
            <a:ext cx="9144000" cy="5143500"/>
          </a:xfrm>
          <a:prstGeom prst="rect">
            <a:avLst/>
          </a:prstGeom>
        </p:spPr>
      </p:pic>
      <p:pic>
        <p:nvPicPr>
          <p:cNvPr id="10" name="object 23">
            <a:extLst>
              <a:ext uri="{FF2B5EF4-FFF2-40B4-BE49-F238E27FC236}">
                <a16:creationId xmlns:a16="http://schemas.microsoft.com/office/drawing/2014/main" id="{CFCF6082-FDB5-4A8B-A60F-C1F42AD0B9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9307" y="423431"/>
            <a:ext cx="385694" cy="19343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55B38DDF-62EC-4609-9216-4A75484C2E3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49041" y="423832"/>
            <a:ext cx="174909" cy="1672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41DDE7-C8C7-4EEB-A602-2D0C180DCDEB}"/>
              </a:ext>
            </a:extLst>
          </p:cNvPr>
          <p:cNvSpPr/>
          <p:nvPr/>
        </p:nvSpPr>
        <p:spPr>
          <a:xfrm>
            <a:off x="2180307" y="1310539"/>
            <a:ext cx="942155" cy="481364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Picture 2" descr="Zoom Rooms Video Conference Room Solutions - Zoom">
            <a:extLst>
              <a:ext uri="{FF2B5EF4-FFF2-40B4-BE49-F238E27FC236}">
                <a16:creationId xmlns:a16="http://schemas.microsoft.com/office/drawing/2014/main" id="{2D15B243-4D3F-4AE1-8EAA-A9F328E6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75" y="4011166"/>
            <a:ext cx="1537006" cy="16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6C8F69-32FF-402D-9A9A-5EC2E7F11CEB}"/>
              </a:ext>
            </a:extLst>
          </p:cNvPr>
          <p:cNvSpPr/>
          <p:nvPr/>
        </p:nvSpPr>
        <p:spPr>
          <a:xfrm>
            <a:off x="2180307" y="1310539"/>
            <a:ext cx="1324458" cy="475896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BF065-9415-48C6-B90D-97CE5F4C7CBC}"/>
              </a:ext>
            </a:extLst>
          </p:cNvPr>
          <p:cNvSpPr/>
          <p:nvPr/>
        </p:nvSpPr>
        <p:spPr>
          <a:xfrm>
            <a:off x="3690423" y="3349745"/>
            <a:ext cx="1324458" cy="475896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6" name="object 8">
            <a:extLst>
              <a:ext uri="{FF2B5EF4-FFF2-40B4-BE49-F238E27FC236}">
                <a16:creationId xmlns:a16="http://schemas.microsoft.com/office/drawing/2014/main" id="{461486AF-5754-4D4F-B2C4-EAE0FCA306F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6020" y="2311399"/>
            <a:ext cx="96300" cy="920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3AD51ED-716F-4A89-8100-4BCD1F31ED81}"/>
              </a:ext>
            </a:extLst>
          </p:cNvPr>
          <p:cNvSpPr/>
          <p:nvPr/>
        </p:nvSpPr>
        <p:spPr>
          <a:xfrm>
            <a:off x="3327747" y="2287809"/>
            <a:ext cx="743431" cy="739667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Réduire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D9AE77-5194-4364-A6A1-043A2E5FFCFA}"/>
              </a:ext>
            </a:extLst>
          </p:cNvPr>
          <p:cNvSpPr/>
          <p:nvPr/>
        </p:nvSpPr>
        <p:spPr>
          <a:xfrm>
            <a:off x="3050930" y="1486021"/>
            <a:ext cx="648135" cy="549643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4" name="Picture 2" descr="USB Video Conference PTZ Camera | All-in-one HD VC Systems | AVer USA">
            <a:extLst>
              <a:ext uri="{FF2B5EF4-FFF2-40B4-BE49-F238E27FC236}">
                <a16:creationId xmlns:a16="http://schemas.microsoft.com/office/drawing/2014/main" id="{6D5A0B15-BAB4-45E7-85B7-BF7FBDE4D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67" y="1269492"/>
            <a:ext cx="694548" cy="6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F32205-898E-4B9E-A2F8-7FDE0BB64192}"/>
              </a:ext>
            </a:extLst>
          </p:cNvPr>
          <p:cNvSpPr txBox="1"/>
          <p:nvPr/>
        </p:nvSpPr>
        <p:spPr>
          <a:xfrm>
            <a:off x="6397605" y="3743561"/>
            <a:ext cx="2143403" cy="877163"/>
          </a:xfrm>
          <a:prstGeom prst="rect">
            <a:avLst/>
          </a:prstGeom>
          <a:solidFill>
            <a:srgbClr val="F9F8F9"/>
          </a:solidFill>
        </p:spPr>
        <p:txBody>
          <a:bodyPr wrap="square">
            <a:spAutoFit/>
          </a:bodyPr>
          <a:lstStyle/>
          <a:p>
            <a:endParaRPr lang="fr-CA" sz="1000" b="1">
              <a:solidFill>
                <a:schemeClr val="tx2">
                  <a:lumMod val="75000"/>
                </a:schemeClr>
              </a:solidFill>
              <a:latin typeface="Myriad Pro Light" panose="020B0403030403020204" pitchFamily="34" charset="0"/>
            </a:endParaRPr>
          </a:p>
          <a:p>
            <a:r>
              <a:rPr lang="fr-CA" sz="1100" b="1">
                <a:solidFill>
                  <a:schemeClr val="tx2">
                    <a:lumMod val="75000"/>
                  </a:schemeClr>
                </a:solidFill>
                <a:latin typeface="Myriad Pro Light" panose="020B0403030403020204" pitchFamily="34" charset="0"/>
              </a:rPr>
              <a:t>USB Host Switch</a:t>
            </a:r>
            <a:endParaRPr lang="en-US" sz="1100" b="1">
              <a:solidFill>
                <a:schemeClr val="tx2">
                  <a:lumMod val="75000"/>
                </a:schemeClr>
              </a:solidFill>
              <a:latin typeface="Myriad Pro Light" panose="020B0403030403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fr-CA" sz="1000">
                <a:solidFill>
                  <a:schemeClr val="tx2">
                    <a:lumMod val="75000"/>
                  </a:schemeClr>
                </a:solidFill>
                <a:latin typeface="Myriad Pro Light" panose="020B0403030403020204" pitchFamily="34" charset="0"/>
              </a:rPr>
              <a:t>Auto-switch</a:t>
            </a:r>
          </a:p>
          <a:p>
            <a:pPr marL="214313" indent="-214313">
              <a:buFontTx/>
              <a:buChar char="-"/>
            </a:pPr>
            <a:r>
              <a:rPr lang="fr-CA" sz="1000" err="1">
                <a:solidFill>
                  <a:schemeClr val="tx2">
                    <a:lumMod val="75000"/>
                  </a:schemeClr>
                </a:solidFill>
                <a:latin typeface="Myriad Pro Light" panose="020B0403030403020204" pitchFamily="34" charset="0"/>
              </a:rPr>
              <a:t>Controllable</a:t>
            </a:r>
            <a:r>
              <a:rPr lang="fr-CA" sz="1000">
                <a:solidFill>
                  <a:schemeClr val="tx2">
                    <a:lumMod val="75000"/>
                  </a:schemeClr>
                </a:solidFill>
                <a:latin typeface="Myriad Pro Light" panose="020B0403030403020204" pitchFamily="34" charset="0"/>
              </a:rPr>
              <a:t> by RS-232 &amp; GPI</a:t>
            </a:r>
          </a:p>
          <a:p>
            <a:endParaRPr lang="fr-CA" sz="1000">
              <a:solidFill>
                <a:schemeClr val="tx2">
                  <a:lumMod val="75000"/>
                </a:schemeClr>
              </a:solidFill>
              <a:latin typeface="Myriad Pro Light" panose="020B0403030403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FAF686-E99D-4FBE-A42D-C74357B78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1" y="755593"/>
            <a:ext cx="1203179" cy="14873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E9D6598-BBB8-4268-AC28-123654D803E1}"/>
              </a:ext>
            </a:extLst>
          </p:cNvPr>
          <p:cNvSpPr/>
          <p:nvPr/>
        </p:nvSpPr>
        <p:spPr>
          <a:xfrm>
            <a:off x="1848825" y="3204191"/>
            <a:ext cx="1034699" cy="247669"/>
          </a:xfrm>
          <a:prstGeom prst="rect">
            <a:avLst/>
          </a:prstGeom>
          <a:solidFill>
            <a:srgbClr val="F9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9685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4AA902-B060-B3F6-614E-15D8434BB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313192"/>
            <a:ext cx="7547405" cy="45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77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rsonne, appareils électroménagers, séchoir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BE05F77C-C4E1-9EC0-14A0-F13EA1456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267"/>
            <a:ext cx="9123626" cy="561453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AAD19B8-2C50-467D-A9B5-7107529F2074}"/>
              </a:ext>
            </a:extLst>
          </p:cNvPr>
          <p:cNvSpPr txBox="1">
            <a:spLocks/>
          </p:cNvSpPr>
          <p:nvPr/>
        </p:nvSpPr>
        <p:spPr>
          <a:xfrm>
            <a:off x="6454531" y="3366347"/>
            <a:ext cx="2190420" cy="1444339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algn="r"/>
            <a:r>
              <a:rPr lang="en-US" sz="2400" b="1" spc="-18">
                <a:solidFill>
                  <a:schemeClr val="bg1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USB </a:t>
            </a:r>
            <a:r>
              <a:rPr lang="en-US" sz="2400" b="1">
                <a:solidFill>
                  <a:schemeClr val="bg1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3.0 Camera </a:t>
            </a:r>
            <a:r>
              <a:rPr lang="en-US" sz="2400" b="1" spc="-8">
                <a:solidFill>
                  <a:schemeClr val="bg1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</a:t>
            </a:r>
            <a:r>
              <a:rPr lang="en-US" sz="2400" b="1" spc="-18">
                <a:solidFill>
                  <a:schemeClr val="bg1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HDMI</a:t>
            </a:r>
            <a:r>
              <a:rPr lang="en-US" sz="2400" b="1">
                <a:solidFill>
                  <a:schemeClr val="bg1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spc="5">
                <a:solidFill>
                  <a:schemeClr val="bg1"/>
                </a:solidFill>
                <a:latin typeface="Abadi Extra Light" panose="020B0204020104020204" pitchFamily="34" charset="0"/>
              </a:rPr>
              <a:t>c</a:t>
            </a:r>
            <a:r>
              <a:rPr lang="en-US" sz="2400" b="1" spc="5">
                <a:solidFill>
                  <a:schemeClr val="bg1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onverter</a:t>
            </a:r>
            <a:endParaRPr lang="en-US" sz="2400" b="1" spc="-10">
              <a:solidFill>
                <a:schemeClr val="bg1"/>
              </a:solidFill>
              <a:latin typeface="Abadi Extra Light" panose="020B0204020104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 defTabSz="914400"/>
            <a:r>
              <a:rPr lang="fr-CA" sz="1800" b="0" ker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</a:p>
          <a:p>
            <a:pPr algn="r" defTabSz="914400"/>
            <a:r>
              <a:rPr lang="fr-CA" sz="1800" b="0" ker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416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4" descr="Une image contenant texte, personne, intérieur, gens&#10;&#10;Description générée automatiquement">
            <a:extLst>
              <a:ext uri="{FF2B5EF4-FFF2-40B4-BE49-F238E27FC236}">
                <a16:creationId xmlns:a16="http://schemas.microsoft.com/office/drawing/2014/main" id="{61BC1181-3DA2-74F1-3B38-54BE40886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439"/>
                    </a14:imgEffect>
                    <a14:imgEffect>
                      <a14:saturation sat="64000"/>
                    </a14:imgEffect>
                    <a14:imgEffect>
                      <a14:brightnessContrast bright="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56" r="22821" b="2841"/>
          <a:stretch/>
        </p:blipFill>
        <p:spPr>
          <a:xfrm>
            <a:off x="-1" y="0"/>
            <a:ext cx="3400425" cy="5143501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0D5E9A5-EF11-FA75-3510-609FB70F42BE}"/>
              </a:ext>
            </a:extLst>
          </p:cNvPr>
          <p:cNvSpPr txBox="1">
            <a:spLocks/>
          </p:cNvSpPr>
          <p:nvPr/>
        </p:nvSpPr>
        <p:spPr>
          <a:xfrm>
            <a:off x="3910749" y="320738"/>
            <a:ext cx="4468285" cy="751633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marL="6495" defTabSz="914400">
              <a:lnSpc>
                <a:spcPts val="2800"/>
              </a:lnSpc>
              <a:spcBef>
                <a:spcPts val="51"/>
              </a:spcBef>
            </a:pPr>
            <a:r>
              <a:rPr lang="en-CA" sz="3600" kern="0" spc="-87">
                <a:solidFill>
                  <a:srgbClr val="231F20"/>
                </a:solidFill>
                <a:latin typeface="Myriad Pro Light SemiCond" panose="020B0403030403020204" pitchFamily="34" charset="0"/>
                <a:cs typeface="Trebuchet MS"/>
              </a:rPr>
              <a:t>15 Years of Mastering </a:t>
            </a:r>
            <a:br>
              <a:rPr lang="en-CA" sz="3600" b="0" kern="0" spc="-87">
                <a:solidFill>
                  <a:srgbClr val="231F20"/>
                </a:solidFill>
                <a:latin typeface="Myriad Pro Light SemiCond" panose="020B0403030403020204" pitchFamily="34" charset="0"/>
                <a:cs typeface="Trebuchet MS"/>
              </a:rPr>
            </a:br>
            <a:r>
              <a:rPr lang="en-CA" sz="3600" b="0" kern="0" spc="-87">
                <a:solidFill>
                  <a:srgbClr val="231F20"/>
                </a:solidFill>
                <a:latin typeface="Myriad Pro Light SemiCond" panose="020B0403030403020204" pitchFamily="34" charset="0"/>
                <a:cs typeface="Trebuchet MS"/>
              </a:rPr>
              <a:t>AV technology</a:t>
            </a:r>
            <a:endParaRPr lang="en-CA" sz="3600" kern="0">
              <a:latin typeface="Myriad Pro Light SemiCond" panose="020B0403030403020204" pitchFamily="34" charset="0"/>
              <a:cs typeface="Trebuchet MS"/>
            </a:endParaRPr>
          </a:p>
        </p:txBody>
      </p:sp>
      <p:pic>
        <p:nvPicPr>
          <p:cNvPr id="9" name="Image 54">
            <a:extLst>
              <a:ext uri="{FF2B5EF4-FFF2-40B4-BE49-F238E27FC236}">
                <a16:creationId xmlns:a16="http://schemas.microsoft.com/office/drawing/2014/main" id="{4D520A96-FBD7-088D-CB96-55047CA6B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95" y="4689887"/>
            <a:ext cx="2149742" cy="265750"/>
          </a:xfrm>
          <a:prstGeom prst="rect">
            <a:avLst/>
          </a:prstGeom>
        </p:spPr>
      </p:pic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45452E93-2D6E-F6D0-A946-64A1C65291F8}"/>
              </a:ext>
            </a:extLst>
          </p:cNvPr>
          <p:cNvSpPr txBox="1">
            <a:spLocks/>
          </p:cNvSpPr>
          <p:nvPr/>
        </p:nvSpPr>
        <p:spPr>
          <a:xfrm>
            <a:off x="3831224" y="1265461"/>
            <a:ext cx="5759965" cy="3335865"/>
          </a:xfrm>
        </p:spPr>
        <p:txBody>
          <a:bodyPr>
            <a:normAutofit/>
          </a:bodyPr>
          <a:lstStyle>
            <a:lvl1pPr marL="0">
              <a:defRPr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defRPr>
            </a:lvl1pPr>
            <a:lvl2pPr marL="233812">
              <a:defRPr>
                <a:latin typeface="+mn-lt"/>
                <a:ea typeface="+mn-ea"/>
                <a:cs typeface="+mn-cs"/>
              </a:defRPr>
            </a:lvl2pPr>
            <a:lvl3pPr marL="467624">
              <a:defRPr>
                <a:latin typeface="+mn-lt"/>
                <a:ea typeface="+mn-ea"/>
                <a:cs typeface="+mn-cs"/>
              </a:defRPr>
            </a:lvl3pPr>
            <a:lvl4pPr marL="701436">
              <a:defRPr>
                <a:latin typeface="+mn-lt"/>
                <a:ea typeface="+mn-ea"/>
                <a:cs typeface="+mn-cs"/>
              </a:defRPr>
            </a:lvl4pPr>
            <a:lvl5pPr marL="935248">
              <a:defRPr>
                <a:latin typeface="+mn-lt"/>
                <a:ea typeface="+mn-ea"/>
                <a:cs typeface="+mn-cs"/>
              </a:defRPr>
            </a:lvl5pPr>
            <a:lvl6pPr marL="1169060">
              <a:defRPr>
                <a:latin typeface="+mn-lt"/>
                <a:ea typeface="+mn-ea"/>
                <a:cs typeface="+mn-cs"/>
              </a:defRPr>
            </a:lvl6pPr>
            <a:lvl7pPr marL="1402872">
              <a:defRPr>
                <a:latin typeface="+mn-lt"/>
                <a:ea typeface="+mn-ea"/>
                <a:cs typeface="+mn-cs"/>
              </a:defRPr>
            </a:lvl7pPr>
            <a:lvl8pPr marL="1636685">
              <a:defRPr>
                <a:latin typeface="+mn-lt"/>
                <a:ea typeface="+mn-ea"/>
                <a:cs typeface="+mn-cs"/>
              </a:defRPr>
            </a:lvl8pPr>
            <a:lvl9pPr marL="1870497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800" b="1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Premium AV conferencing experiences </a:t>
            </a:r>
          </a:p>
          <a:p>
            <a:pPr marL="361950" lvl="1" indent="-128588" defTabSz="91440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Highly stable signal</a:t>
            </a:r>
          </a:p>
          <a:p>
            <a:pPr marL="361950" lvl="1" indent="-128588" defTabSz="91440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Advanced video processing to </a:t>
            </a:r>
          </a:p>
          <a:p>
            <a:pPr marL="628650" lvl="2" indent="-161925" defTabSz="91440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USB 3.0 1080p 4K </a:t>
            </a:r>
          </a:p>
          <a:p>
            <a:pPr marL="628650" lvl="2" indent="-161925" defTabSz="91440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USB 2.0 1080p MJPEG </a:t>
            </a:r>
          </a:p>
          <a:p>
            <a:pPr marL="576712" lvl="1" indent="-342900" defTabSz="914400">
              <a:buFont typeface="Arial" panose="020B0604020202020204" pitchFamily="34" charset="0"/>
              <a:buChar char="•"/>
            </a:pPr>
            <a:endParaRPr lang="en-US" sz="1400" kern="0">
              <a:solidFill>
                <a:sysClr val="windowText" lastClr="000000"/>
              </a:solidFill>
              <a:latin typeface="Myriad Pro Light" panose="020B0403030403020204" pitchFamily="34" charset="0"/>
            </a:endParaRPr>
          </a:p>
          <a:p>
            <a:pPr defTabSz="914400"/>
            <a:r>
              <a:rPr lang="en-US" sz="1800" b="1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Compatible by design</a:t>
            </a:r>
          </a:p>
          <a:p>
            <a:pPr marL="361950" lvl="1" indent="-128588" defTabSz="91440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Partnerships with Cisco Webex, Barco, </a:t>
            </a:r>
            <a:r>
              <a:rPr lang="en-US" sz="1400" kern="0" err="1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Huddly</a:t>
            </a: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, Crestron, Jabra</a:t>
            </a:r>
          </a:p>
          <a:p>
            <a:pPr marL="361950" lvl="1" indent="-128588" defTabSz="91440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Teams and &amp; Zoom friendly</a:t>
            </a:r>
          </a:p>
          <a:p>
            <a:pPr marL="576712" lvl="1" indent="-342900" defTabSz="914400">
              <a:buFont typeface="Arial" panose="020B0604020202020204" pitchFamily="34" charset="0"/>
              <a:buChar char="•"/>
            </a:pPr>
            <a:endParaRPr lang="en-US" sz="1050" kern="0">
              <a:solidFill>
                <a:sysClr val="windowText" lastClr="000000"/>
              </a:solidFill>
              <a:latin typeface="Myriad Pro Light" panose="020B0403030403020204" pitchFamily="34" charset="0"/>
            </a:endParaRPr>
          </a:p>
          <a:p>
            <a:pPr defTabSz="914400"/>
            <a:r>
              <a:rPr lang="en-US" sz="1800" b="1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Peace of mind installation</a:t>
            </a:r>
          </a:p>
          <a:p>
            <a:pPr marL="361950" lvl="1" indent="-128588" defTabSz="91440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Plug &amp; Go - No driver required</a:t>
            </a:r>
          </a:p>
          <a:p>
            <a:pPr marL="361950" lvl="1" indent="-128588" defTabSz="914400">
              <a:buFont typeface="Arial" panose="020B0604020202020204" pitchFamily="34" charset="0"/>
              <a:buChar char="•"/>
            </a:pPr>
            <a:r>
              <a:rPr lang="en-CA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Responsive support team</a:t>
            </a:r>
          </a:p>
          <a:p>
            <a:pPr marL="361950" lvl="1" indent="-128588" defTabSz="914400">
              <a:buFont typeface="Arial" panose="020B0604020202020204" pitchFamily="34" charset="0"/>
              <a:buChar char="•"/>
            </a:pPr>
            <a:r>
              <a:rPr lang="en-CA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High quality/security </a:t>
            </a:r>
            <a:r>
              <a:rPr lang="en-US" sz="1400" kern="0">
                <a:solidFill>
                  <a:sysClr val="windowText" lastClr="000000"/>
                </a:solidFill>
                <a:latin typeface="Myriad Pro Light" panose="020B0403030403020204" pitchFamily="34" charset="0"/>
              </a:rPr>
              <a:t>- manufactured in Canada</a:t>
            </a:r>
            <a:endParaRPr lang="en-US" sz="1050" kern="0">
              <a:solidFill>
                <a:sysClr val="windowText" lastClr="000000"/>
              </a:solidFill>
              <a:latin typeface="Myriad Pro Light" panose="020B0403030403020204" pitchFamily="34" charset="0"/>
            </a:endParaRPr>
          </a:p>
          <a:p>
            <a:pPr marL="576712" lvl="1" indent="-342900" defTabSz="914400">
              <a:buFont typeface="Arial" panose="020B0604020202020204" pitchFamily="34" charset="0"/>
              <a:buChar char="•"/>
            </a:pPr>
            <a:endParaRPr lang="en-CA" sz="1400" kern="0">
              <a:solidFill>
                <a:sysClr val="windowText" lastClr="000000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86A2C-C140-B66A-C967-BC2843AB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708" y="4601326"/>
            <a:ext cx="520585" cy="4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9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équipement électroniqu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20280CF0-155F-4E62-B07C-A2A6692E3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8" t="26002" r="9315" b="19216"/>
          <a:stretch/>
        </p:blipFill>
        <p:spPr>
          <a:xfrm>
            <a:off x="988907" y="1422400"/>
            <a:ext cx="7193280" cy="281770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C64D23A-EF68-493C-80B9-84057BA3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5" y="275252"/>
            <a:ext cx="3109642" cy="543898"/>
          </a:xfrm>
        </p:spPr>
        <p:txBody>
          <a:bodyPr/>
          <a:lstStyle/>
          <a:p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U-CAM</a:t>
            </a:r>
            <a:b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200" b="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USB</a:t>
            </a:r>
            <a: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camera + </a:t>
            </a:r>
            <a:r>
              <a:rPr lang="fr-CA" sz="1200" b="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USB</a:t>
            </a:r>
            <a: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microphone to </a:t>
            </a:r>
            <a:r>
              <a:rPr lang="fr-CA" sz="1200" b="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HDMI</a:t>
            </a:r>
            <a:endParaRPr lang="fr-CA" sz="1400" b="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D4A5B98-C9CB-490B-98A2-144CF072FB0E}"/>
              </a:ext>
            </a:extLst>
          </p:cNvPr>
          <p:cNvGrpSpPr/>
          <p:nvPr/>
        </p:nvGrpSpPr>
        <p:grpSpPr>
          <a:xfrm>
            <a:off x="6579711" y="4545284"/>
            <a:ext cx="2256674" cy="241698"/>
            <a:chOff x="6644640" y="1249348"/>
            <a:chExt cx="1928842" cy="2065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DF1397-CEF1-4ADF-958D-614A739D990F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75623B63-D931-4522-9C7F-6AFBCE3BA89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0" name="Picture 2" descr="Zoom Rooms Video Conference Room Solutions - Zoom">
              <a:extLst>
                <a:ext uri="{FF2B5EF4-FFF2-40B4-BE49-F238E27FC236}">
                  <a16:creationId xmlns:a16="http://schemas.microsoft.com/office/drawing/2014/main" id="{62596A50-FAAF-4E17-AD3A-7250F77EC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ject 23">
              <a:extLst>
                <a:ext uri="{FF2B5EF4-FFF2-40B4-BE49-F238E27FC236}">
                  <a16:creationId xmlns:a16="http://schemas.microsoft.com/office/drawing/2014/main" id="{CEB45F25-AF17-4597-BD65-21FD9A77FDD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900E469-92CC-8B6D-8A2D-87A4E120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72" y="3778394"/>
            <a:ext cx="1188932" cy="108985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C9521C5-492D-5A95-76FC-627A9AA063E5}"/>
              </a:ext>
            </a:extLst>
          </p:cNvPr>
          <p:cNvCxnSpPr/>
          <p:nvPr/>
        </p:nvCxnSpPr>
        <p:spPr>
          <a:xfrm>
            <a:off x="1862356" y="3473042"/>
            <a:ext cx="0" cy="41106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AA4D1C3-2E08-1E84-11BB-F79A5F995DFE}"/>
              </a:ext>
            </a:extLst>
          </p:cNvPr>
          <p:cNvCxnSpPr/>
          <p:nvPr/>
        </p:nvCxnSpPr>
        <p:spPr>
          <a:xfrm>
            <a:off x="1879134" y="3884103"/>
            <a:ext cx="5089859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B0ABB-DACC-483A-4B10-A17044B31C1A}"/>
              </a:ext>
            </a:extLst>
          </p:cNvPr>
          <p:cNvSpPr/>
          <p:nvPr/>
        </p:nvSpPr>
        <p:spPr>
          <a:xfrm>
            <a:off x="5167618" y="2969703"/>
            <a:ext cx="1258346" cy="558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2808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hlinkClick r:id="rId2"/>
            <a:extLst>
              <a:ext uri="{FF2B5EF4-FFF2-40B4-BE49-F238E27FC236}">
                <a16:creationId xmlns:a16="http://schemas.microsoft.com/office/drawing/2014/main" id="{70C49B38-4BA8-4028-B68D-5E1A79D13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8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CEE1F-6956-4576-9FDC-900A24C8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9FA7CC-C7DD-4625-9716-6DE1D66F5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D4730086-6FD4-4500-B5EF-FF38282FB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6837" r="2887" b="29691"/>
          <a:stretch/>
        </p:blipFill>
        <p:spPr>
          <a:xfrm>
            <a:off x="158403" y="0"/>
            <a:ext cx="8985597" cy="355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62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AAD19B8-2C50-467D-A9B5-7107529F2074}"/>
              </a:ext>
            </a:extLst>
          </p:cNvPr>
          <p:cNvSpPr txBox="1">
            <a:spLocks/>
          </p:cNvSpPr>
          <p:nvPr/>
        </p:nvSpPr>
        <p:spPr>
          <a:xfrm>
            <a:off x="381000" y="3101866"/>
            <a:ext cx="3953933" cy="1603484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defTabSz="914400"/>
            <a:r>
              <a:rPr lang="fr-CA" sz="44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4KX-PLUS</a:t>
            </a:r>
            <a:r>
              <a:rPr lang="fr-CA" sz="2800" ker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r>
              <a:rPr lang="en-US" sz="2400" b="1" spc="-18">
                <a:solidFill>
                  <a:srgbClr val="4C4D4F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HDMI </a:t>
            </a:r>
            <a:r>
              <a:rPr lang="en-US" sz="2400" b="1" spc="-8">
                <a:solidFill>
                  <a:srgbClr val="4C4D4F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</a:t>
            </a:r>
            <a:r>
              <a:rPr lang="en-US" sz="2400" b="1" spc="-18">
                <a:solidFill>
                  <a:srgbClr val="4C4D4F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USB </a:t>
            </a:r>
            <a:r>
              <a:rPr lang="en-US" sz="2400" b="1">
                <a:solidFill>
                  <a:srgbClr val="4C4D4F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3.0 </a:t>
            </a:r>
            <a:r>
              <a:rPr lang="en-US" sz="2400" spc="5">
                <a:solidFill>
                  <a:srgbClr val="4C4D4F"/>
                </a:solidFill>
                <a:latin typeface="Abadi Extra Light" panose="020B0204020104020204" pitchFamily="34" charset="0"/>
              </a:rPr>
              <a:t>c</a:t>
            </a:r>
            <a:r>
              <a:rPr lang="en-US" sz="2400" b="1" spc="5">
                <a:solidFill>
                  <a:srgbClr val="4C4D4F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apture </a:t>
            </a:r>
            <a:r>
              <a:rPr lang="en-US" sz="2400" spc="-10">
                <a:solidFill>
                  <a:srgbClr val="4C4D4F"/>
                </a:solidFill>
                <a:latin typeface="Abadi Extra Light" panose="020B0204020104020204" pitchFamily="34" charset="0"/>
              </a:rPr>
              <a:t>d</a:t>
            </a:r>
            <a:r>
              <a:rPr lang="en-US" sz="2400" b="1" spc="-10">
                <a:solidFill>
                  <a:srgbClr val="4C4D4F"/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evice</a:t>
            </a:r>
          </a:p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badi Extra Light" panose="020B02040201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Enabling BYOM on Cisco Webex Room Series</a:t>
            </a:r>
            <a:endParaRPr lang="fr-CA" sz="1600">
              <a:solidFill>
                <a:schemeClr val="tx1">
                  <a:lumMod val="75000"/>
                  <a:lumOff val="25000"/>
                </a:schemeClr>
              </a:solidFill>
              <a:latin typeface="Abadi Extra Light" panose="020B0204020104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914400"/>
            <a:r>
              <a:rPr lang="fr-CA" sz="18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FE8FAAE0-F7EC-47DC-9B77-ACF9EEE2C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86428-E580-4E32-A518-0CE39D988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39" name="Picture 38" descr="A picture containing computer, white&#10;&#10;Description automatically generated">
            <a:extLst>
              <a:ext uri="{FF2B5EF4-FFF2-40B4-BE49-F238E27FC236}">
                <a16:creationId xmlns:a16="http://schemas.microsoft.com/office/drawing/2014/main" id="{E775AC32-4E1A-43F1-9C4E-FABB5D2260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56" y="2646929"/>
            <a:ext cx="1055973" cy="32004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792741C0-A699-41C9-B955-B7C913A3AFDA}"/>
              </a:ext>
            </a:extLst>
          </p:cNvPr>
          <p:cNvSpPr>
            <a:spLocks/>
          </p:cNvSpPr>
          <p:nvPr/>
        </p:nvSpPr>
        <p:spPr bwMode="auto">
          <a:xfrm>
            <a:off x="4514770" y="2893907"/>
            <a:ext cx="752253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algn="ctr" defTabSz="914355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Kit</a:t>
            </a:r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53327BF9-092B-474F-BA14-450024E8568D}"/>
              </a:ext>
            </a:extLst>
          </p:cNvPr>
          <p:cNvSpPr>
            <a:spLocks/>
          </p:cNvSpPr>
          <p:nvPr/>
        </p:nvSpPr>
        <p:spPr bwMode="auto">
          <a:xfrm>
            <a:off x="5769198" y="2893907"/>
            <a:ext cx="945938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algn="ctr" defTabSz="914355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Kit Plus</a:t>
            </a:r>
          </a:p>
        </p:txBody>
      </p:sp>
      <p:sp>
        <p:nvSpPr>
          <p:cNvPr id="42" name="Rectangle 4">
            <a:extLst>
              <a:ext uri="{FF2B5EF4-FFF2-40B4-BE49-F238E27FC236}">
                <a16:creationId xmlns:a16="http://schemas.microsoft.com/office/drawing/2014/main" id="{2F135EA4-1389-4016-87CB-6C6FF29ED740}"/>
              </a:ext>
            </a:extLst>
          </p:cNvPr>
          <p:cNvSpPr>
            <a:spLocks noChangeAspect="1"/>
          </p:cNvSpPr>
          <p:nvPr/>
        </p:nvSpPr>
        <p:spPr bwMode="auto">
          <a:xfrm>
            <a:off x="7285892" y="2880302"/>
            <a:ext cx="1176281" cy="24220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algn="ctr" defTabSz="914355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Kit Pro</a:t>
            </a:r>
          </a:p>
        </p:txBody>
      </p:sp>
      <p:pic>
        <p:nvPicPr>
          <p:cNvPr id="44" name="Picture 43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06B15D1C-5808-4D79-A99D-A4E4265611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457" y="2306706"/>
            <a:ext cx="793775" cy="496026"/>
          </a:xfrm>
          <a:prstGeom prst="rect">
            <a:avLst/>
          </a:prstGeom>
        </p:spPr>
      </p:pic>
      <p:sp>
        <p:nvSpPr>
          <p:cNvPr id="45" name="Rectangle 4">
            <a:extLst>
              <a:ext uri="{FF2B5EF4-FFF2-40B4-BE49-F238E27FC236}">
                <a16:creationId xmlns:a16="http://schemas.microsoft.com/office/drawing/2014/main" id="{7091BE0E-69B8-4E73-AD77-B80ED60A3FC7}"/>
              </a:ext>
            </a:extLst>
          </p:cNvPr>
          <p:cNvSpPr>
            <a:spLocks/>
          </p:cNvSpPr>
          <p:nvPr/>
        </p:nvSpPr>
        <p:spPr bwMode="auto">
          <a:xfrm>
            <a:off x="1445099" y="2893907"/>
            <a:ext cx="1760201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algn="ctr" defTabSz="914355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USB </a:t>
            </a:r>
          </a:p>
        </p:txBody>
      </p:sp>
      <p:pic>
        <p:nvPicPr>
          <p:cNvPr id="48" name="Picture 47" descr="A close up of a device&#10;&#10;Description automatically generated">
            <a:extLst>
              <a:ext uri="{FF2B5EF4-FFF2-40B4-BE49-F238E27FC236}">
                <a16:creationId xmlns:a16="http://schemas.microsoft.com/office/drawing/2014/main" id="{8C1C4683-C9DC-4D59-AFDB-55D919C949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704" y="2274862"/>
            <a:ext cx="731520" cy="487680"/>
          </a:xfrm>
          <a:prstGeom prst="rect">
            <a:avLst/>
          </a:prstGeom>
        </p:spPr>
      </p:pic>
      <p:pic>
        <p:nvPicPr>
          <p:cNvPr id="49" name="Picture 48" descr="A picture containing remote, sitting, looking, game&#10;&#10;Description automatically generated">
            <a:extLst>
              <a:ext uri="{FF2B5EF4-FFF2-40B4-BE49-F238E27FC236}">
                <a16:creationId xmlns:a16="http://schemas.microsoft.com/office/drawing/2014/main" id="{3661CDCA-BDAE-4A28-946E-E05558723D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058" y="2577392"/>
            <a:ext cx="1371600" cy="391883"/>
          </a:xfrm>
          <a:prstGeom prst="rect">
            <a:avLst/>
          </a:prstGeom>
        </p:spPr>
      </p:pic>
      <p:pic>
        <p:nvPicPr>
          <p:cNvPr id="50" name="Picture 49" descr="A picture containing remote, sitting, looking, game&#10;&#10;Description automatically generated">
            <a:extLst>
              <a:ext uri="{FF2B5EF4-FFF2-40B4-BE49-F238E27FC236}">
                <a16:creationId xmlns:a16="http://schemas.microsoft.com/office/drawing/2014/main" id="{88710395-B07B-4E78-B555-87C98ED9AA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231" y="2564405"/>
            <a:ext cx="1371600" cy="391883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5AD9C4B-8030-4726-9C64-266E890B9E64}"/>
              </a:ext>
            </a:extLst>
          </p:cNvPr>
          <p:cNvSpPr/>
          <p:nvPr/>
        </p:nvSpPr>
        <p:spPr>
          <a:xfrm>
            <a:off x="1644572" y="1092156"/>
            <a:ext cx="7301457" cy="2070453"/>
          </a:xfrm>
          <a:prstGeom prst="roundRect">
            <a:avLst>
              <a:gd name="adj" fmla="val 6268"/>
            </a:avLst>
          </a:prstGeom>
          <a:noFill/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1100">
                <a:solidFill>
                  <a:srgbClr val="000000"/>
                </a:solidFill>
                <a:latin typeface="Franklin Gothic Book" panose="020B0503020102020204" pitchFamily="34" charset="0"/>
              </a:rPr>
              <a:t>Room Series</a:t>
            </a:r>
            <a:endParaRPr lang="nb-NO" sz="1100" i="1">
              <a:solidFill>
                <a:schemeClr val="accent2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4" name="Picture 63" descr="A close up of a speaker&#10;&#10;Description automatically generated">
            <a:extLst>
              <a:ext uri="{FF2B5EF4-FFF2-40B4-BE49-F238E27FC236}">
                <a16:creationId xmlns:a16="http://schemas.microsoft.com/office/drawing/2014/main" id="{37F5A798-56D5-41C9-8126-022C781D63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109" y="2705112"/>
            <a:ext cx="790118" cy="137160"/>
          </a:xfrm>
          <a:prstGeom prst="rect">
            <a:avLst/>
          </a:prstGeom>
        </p:spPr>
      </p:pic>
      <p:pic>
        <p:nvPicPr>
          <p:cNvPr id="75" name="Picture 74" descr="A screen shot of a computer&#10;&#10;Description automatically generated">
            <a:extLst>
              <a:ext uri="{FF2B5EF4-FFF2-40B4-BE49-F238E27FC236}">
                <a16:creationId xmlns:a16="http://schemas.microsoft.com/office/drawing/2014/main" id="{A40A466E-5691-4711-B3DC-BF5F68616C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7" y="1463024"/>
            <a:ext cx="1188720" cy="66972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5B2274B-B295-4A60-A866-4302365A98D0}"/>
              </a:ext>
            </a:extLst>
          </p:cNvPr>
          <p:cNvSpPr/>
          <p:nvPr/>
        </p:nvSpPr>
        <p:spPr>
          <a:xfrm>
            <a:off x="427249" y="1971974"/>
            <a:ext cx="86273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2">
              <a:defRPr/>
            </a:pPr>
            <a:r>
              <a:rPr lang="en-US" sz="700">
                <a:solidFill>
                  <a:srgbClr val="000000">
                    <a:lumMod val="75000"/>
                    <a:lumOff val="25000"/>
                  </a:srgbClr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Desk Pro</a:t>
            </a:r>
          </a:p>
        </p:txBody>
      </p:sp>
      <p:sp>
        <p:nvSpPr>
          <p:cNvPr id="77" name="Rectangle 4">
            <a:extLst>
              <a:ext uri="{FF2B5EF4-FFF2-40B4-BE49-F238E27FC236}">
                <a16:creationId xmlns:a16="http://schemas.microsoft.com/office/drawing/2014/main" id="{8D8F9243-DE5C-4BEA-A9B7-F2203CEEE32A}"/>
              </a:ext>
            </a:extLst>
          </p:cNvPr>
          <p:cNvSpPr>
            <a:spLocks/>
          </p:cNvSpPr>
          <p:nvPr/>
        </p:nvSpPr>
        <p:spPr bwMode="auto">
          <a:xfrm>
            <a:off x="480366" y="2841161"/>
            <a:ext cx="756503" cy="2000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402"/>
            <a:r>
              <a:rPr lang="en-US" sz="700">
                <a:solidFill>
                  <a:srgbClr val="000000">
                    <a:lumMod val="75000"/>
                    <a:lumOff val="25000"/>
                  </a:srgbClr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" pitchFamily="8" charset="0"/>
              </a:rPr>
              <a:t>Webex Desk</a:t>
            </a:r>
          </a:p>
        </p:txBody>
      </p:sp>
      <p:pic>
        <p:nvPicPr>
          <p:cNvPr id="78" name="Bilde 11" descr="Et bilde som inneholder overvåke, elektronikk, telefon, sitter&#10;&#10;Beskrivelse som er generert med svært høy visshet">
            <a:extLst>
              <a:ext uri="{FF2B5EF4-FFF2-40B4-BE49-F238E27FC236}">
                <a16:creationId xmlns:a16="http://schemas.microsoft.com/office/drawing/2014/main" id="{E871E90B-6311-4559-AD9C-AD4FBD8AA7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16" y="2469031"/>
            <a:ext cx="471403" cy="39785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8749A22-5C23-4C55-A77E-1E5BE14AA92F}"/>
              </a:ext>
            </a:extLst>
          </p:cNvPr>
          <p:cNvGrpSpPr>
            <a:grpSpLocks noChangeAspect="1"/>
          </p:cNvGrpSpPr>
          <p:nvPr/>
        </p:nvGrpSpPr>
        <p:grpSpPr>
          <a:xfrm>
            <a:off x="632863" y="3122694"/>
            <a:ext cx="451509" cy="532599"/>
            <a:chOff x="1975017" y="1706526"/>
            <a:chExt cx="2307935" cy="2797196"/>
          </a:xfrm>
        </p:grpSpPr>
        <p:pic>
          <p:nvPicPr>
            <p:cNvPr id="80" name="Picture 2">
              <a:extLst>
                <a:ext uri="{FF2B5EF4-FFF2-40B4-BE49-F238E27FC236}">
                  <a16:creationId xmlns:a16="http://schemas.microsoft.com/office/drawing/2014/main" id="{058D5E7F-0426-4BFA-9CBF-C43D3802C5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5017" y="1706526"/>
              <a:ext cx="2307935" cy="2797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1A4BF85-D990-4717-A4B1-25F6B0C53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3732" y="2405858"/>
              <a:ext cx="1460128" cy="840347"/>
            </a:xfrm>
            <a:prstGeom prst="rect">
              <a:avLst/>
            </a:prstGeom>
          </p:spPr>
        </p:pic>
      </p:grpSp>
      <p:pic>
        <p:nvPicPr>
          <p:cNvPr id="82" name="Picture 81" descr="A picture containing electronics, stereo, computer, sitting&#10;&#10;Description automatically generated">
            <a:extLst>
              <a:ext uri="{FF2B5EF4-FFF2-40B4-BE49-F238E27FC236}">
                <a16:creationId xmlns:a16="http://schemas.microsoft.com/office/drawing/2014/main" id="{F416671C-9606-429C-8E35-88765D35F71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74" y="3925241"/>
            <a:ext cx="633887" cy="372161"/>
          </a:xfrm>
          <a:prstGeom prst="rect">
            <a:avLst/>
          </a:prstGeom>
        </p:spPr>
      </p:pic>
      <p:sp>
        <p:nvSpPr>
          <p:cNvPr id="83" name="Rectangle 4">
            <a:extLst>
              <a:ext uri="{FF2B5EF4-FFF2-40B4-BE49-F238E27FC236}">
                <a16:creationId xmlns:a16="http://schemas.microsoft.com/office/drawing/2014/main" id="{EA79EDB9-1774-418A-A912-82BE908C6983}"/>
              </a:ext>
            </a:extLst>
          </p:cNvPr>
          <p:cNvSpPr>
            <a:spLocks/>
          </p:cNvSpPr>
          <p:nvPr/>
        </p:nvSpPr>
        <p:spPr bwMode="auto">
          <a:xfrm>
            <a:off x="379391" y="3599249"/>
            <a:ext cx="958453" cy="2000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402"/>
            <a:r>
              <a:rPr lang="en-US" sz="700">
                <a:solidFill>
                  <a:srgbClr val="000000">
                    <a:lumMod val="75000"/>
                    <a:lumOff val="25000"/>
                  </a:srgbClr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" pitchFamily="8" charset="0"/>
              </a:rPr>
              <a:t>Webex Desk Mini</a:t>
            </a:r>
          </a:p>
        </p:txBody>
      </p:sp>
      <p:sp>
        <p:nvSpPr>
          <p:cNvPr id="84" name="Rectangle 4">
            <a:extLst>
              <a:ext uri="{FF2B5EF4-FFF2-40B4-BE49-F238E27FC236}">
                <a16:creationId xmlns:a16="http://schemas.microsoft.com/office/drawing/2014/main" id="{DE0D5C8C-75B6-4392-AA7C-E3D1D2B978D8}"/>
              </a:ext>
            </a:extLst>
          </p:cNvPr>
          <p:cNvSpPr>
            <a:spLocks/>
          </p:cNvSpPr>
          <p:nvPr/>
        </p:nvSpPr>
        <p:spPr bwMode="auto">
          <a:xfrm>
            <a:off x="379391" y="4306285"/>
            <a:ext cx="958453" cy="2000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402"/>
            <a:r>
              <a:rPr lang="en-US" sz="700">
                <a:solidFill>
                  <a:srgbClr val="000000">
                    <a:lumMod val="75000"/>
                    <a:lumOff val="25000"/>
                  </a:srgbClr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" pitchFamily="8" charset="0"/>
              </a:rPr>
              <a:t>Webex Desk Hub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32EAAC2-D711-43C2-89A7-262315A86F46}"/>
              </a:ext>
            </a:extLst>
          </p:cNvPr>
          <p:cNvSpPr/>
          <p:nvPr/>
        </p:nvSpPr>
        <p:spPr>
          <a:xfrm>
            <a:off x="1644571" y="3293974"/>
            <a:ext cx="7301457" cy="1388047"/>
          </a:xfrm>
          <a:prstGeom prst="roundRect">
            <a:avLst>
              <a:gd name="adj" fmla="val 8539"/>
            </a:avLst>
          </a:prstGeom>
          <a:noFill/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6947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Board Series</a:t>
            </a:r>
            <a:endParaRPr kumimoji="0" lang="nb-NO" sz="1100" b="0" i="1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62C9344-CEB0-4096-AFFB-392898C956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464" y="3826861"/>
            <a:ext cx="694574" cy="44896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F618892-C8C2-4449-80DF-1E12F63FE0E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3181" y="3666516"/>
            <a:ext cx="942636" cy="609311"/>
          </a:xfrm>
          <a:prstGeom prst="rect">
            <a:avLst/>
          </a:prstGeom>
        </p:spPr>
      </p:pic>
      <p:sp>
        <p:nvSpPr>
          <p:cNvPr id="91" name="Rectangle 4">
            <a:extLst>
              <a:ext uri="{FF2B5EF4-FFF2-40B4-BE49-F238E27FC236}">
                <a16:creationId xmlns:a16="http://schemas.microsoft.com/office/drawing/2014/main" id="{4D15202B-4797-4E8D-9DE2-F931A5F03F20}"/>
              </a:ext>
            </a:extLst>
          </p:cNvPr>
          <p:cNvSpPr>
            <a:spLocks/>
          </p:cNvSpPr>
          <p:nvPr/>
        </p:nvSpPr>
        <p:spPr bwMode="auto">
          <a:xfrm>
            <a:off x="5652408" y="4298754"/>
            <a:ext cx="1760201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Board Pro 55</a:t>
            </a:r>
          </a:p>
        </p:txBody>
      </p:sp>
      <p:sp>
        <p:nvSpPr>
          <p:cNvPr id="92" name="Rectangle 4">
            <a:extLst>
              <a:ext uri="{FF2B5EF4-FFF2-40B4-BE49-F238E27FC236}">
                <a16:creationId xmlns:a16="http://schemas.microsoft.com/office/drawing/2014/main" id="{A4AB4F1D-69AC-46C1-B973-169A70569232}"/>
              </a:ext>
            </a:extLst>
          </p:cNvPr>
          <p:cNvSpPr>
            <a:spLocks/>
          </p:cNvSpPr>
          <p:nvPr/>
        </p:nvSpPr>
        <p:spPr bwMode="auto">
          <a:xfrm>
            <a:off x="6889245" y="4298754"/>
            <a:ext cx="1760201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Board Pro 75</a:t>
            </a:r>
          </a:p>
        </p:txBody>
      </p:sp>
      <p:sp>
        <p:nvSpPr>
          <p:cNvPr id="107" name="Rectangle 4">
            <a:extLst>
              <a:ext uri="{FF2B5EF4-FFF2-40B4-BE49-F238E27FC236}">
                <a16:creationId xmlns:a16="http://schemas.microsoft.com/office/drawing/2014/main" id="{EDF17D51-8D2D-4C64-8B84-5E104EC1ACB0}"/>
              </a:ext>
            </a:extLst>
          </p:cNvPr>
          <p:cNvSpPr>
            <a:spLocks/>
          </p:cNvSpPr>
          <p:nvPr/>
        </p:nvSpPr>
        <p:spPr bwMode="auto">
          <a:xfrm>
            <a:off x="2996053" y="2893907"/>
            <a:ext cx="1016542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marR="0" lvl="0" indent="0" algn="ctr" defTabSz="91435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Mini</a:t>
            </a:r>
          </a:p>
        </p:txBody>
      </p:sp>
      <p:pic>
        <p:nvPicPr>
          <p:cNvPr id="108" name="Picture 107" descr="A close up of a speaker&#10;&#10;Description automatically generated">
            <a:extLst>
              <a:ext uri="{FF2B5EF4-FFF2-40B4-BE49-F238E27FC236}">
                <a16:creationId xmlns:a16="http://schemas.microsoft.com/office/drawing/2014/main" id="{8502D2AE-CF51-44C6-BD36-59D075EA96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265" y="2700911"/>
            <a:ext cx="790118" cy="137160"/>
          </a:xfrm>
          <a:prstGeom prst="rect">
            <a:avLst/>
          </a:prstGeom>
        </p:spPr>
      </p:pic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C82CBA3-F18F-4E25-B24B-12191807187D}"/>
              </a:ext>
            </a:extLst>
          </p:cNvPr>
          <p:cNvGrpSpPr>
            <a:grpSpLocks noChangeAspect="1"/>
          </p:cNvGrpSpPr>
          <p:nvPr/>
        </p:nvGrpSpPr>
        <p:grpSpPr>
          <a:xfrm>
            <a:off x="7133334" y="1253573"/>
            <a:ext cx="1328839" cy="868803"/>
            <a:chOff x="1473680" y="492919"/>
            <a:chExt cx="6206363" cy="4057733"/>
          </a:xfrm>
        </p:grpSpPr>
        <p:pic>
          <p:nvPicPr>
            <p:cNvPr id="130" name="Picture 129" descr="A picture containing sitting&#10;&#10;Description automatically generated">
              <a:extLst>
                <a:ext uri="{FF2B5EF4-FFF2-40B4-BE49-F238E27FC236}">
                  <a16:creationId xmlns:a16="http://schemas.microsoft.com/office/drawing/2014/main" id="{781D0572-217F-43BC-8A5F-6444B0E29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3680" y="492919"/>
              <a:ext cx="6206363" cy="4057733"/>
            </a:xfrm>
            <a:prstGeom prst="rect">
              <a:avLst/>
            </a:prstGeom>
          </p:spPr>
        </p:pic>
        <p:pic>
          <p:nvPicPr>
            <p:cNvPr id="131" name="Picture 13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829F27B-933E-472A-B803-B1F84CFE5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2" r="-172"/>
            <a:stretch/>
          </p:blipFill>
          <p:spPr>
            <a:xfrm>
              <a:off x="2220071" y="2239424"/>
              <a:ext cx="2348923" cy="1316736"/>
            </a:xfrm>
            <a:prstGeom prst="rect">
              <a:avLst/>
            </a:prstGeom>
          </p:spPr>
        </p:pic>
        <p:pic>
          <p:nvPicPr>
            <p:cNvPr id="132" name="Picture 131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5678C288-8083-4754-89F6-98DCD4F1C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2" r="-172"/>
            <a:stretch/>
          </p:blipFill>
          <p:spPr>
            <a:xfrm>
              <a:off x="4568994" y="2239424"/>
              <a:ext cx="2348930" cy="1316736"/>
            </a:xfrm>
            <a:prstGeom prst="rect">
              <a:avLst/>
            </a:prstGeom>
          </p:spPr>
        </p:pic>
        <p:pic>
          <p:nvPicPr>
            <p:cNvPr id="133" name="Picture 132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D63C37D3-6FB5-435B-9D30-B9B2C7EEB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82" r="-282"/>
            <a:stretch/>
          </p:blipFill>
          <p:spPr>
            <a:xfrm>
              <a:off x="3630168" y="960861"/>
              <a:ext cx="1875884" cy="1051560"/>
            </a:xfrm>
            <a:prstGeom prst="rect">
              <a:avLst/>
            </a:prstGeom>
          </p:spPr>
        </p:pic>
        <p:pic>
          <p:nvPicPr>
            <p:cNvPr id="134" name="Picture 133" descr="A picture containing plate&#10;&#10;Description automatically generated">
              <a:extLst>
                <a:ext uri="{FF2B5EF4-FFF2-40B4-BE49-F238E27FC236}">
                  <a16:creationId xmlns:a16="http://schemas.microsoft.com/office/drawing/2014/main" id="{9AA80ED0-87C5-4F9B-B8CE-78F457D28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3790" y="1343188"/>
              <a:ext cx="548640" cy="286905"/>
            </a:xfrm>
            <a:prstGeom prst="rect">
              <a:avLst/>
            </a:prstGeom>
          </p:spPr>
        </p:pic>
      </p:grpSp>
      <p:sp>
        <p:nvSpPr>
          <p:cNvPr id="135" name="Rectangle 4">
            <a:extLst>
              <a:ext uri="{FF2B5EF4-FFF2-40B4-BE49-F238E27FC236}">
                <a16:creationId xmlns:a16="http://schemas.microsoft.com/office/drawing/2014/main" id="{4CB4D500-A14D-4A3D-B10B-3C0DBB7134A2}"/>
              </a:ext>
            </a:extLst>
          </p:cNvPr>
          <p:cNvSpPr>
            <a:spLocks/>
          </p:cNvSpPr>
          <p:nvPr/>
        </p:nvSpPr>
        <p:spPr bwMode="auto">
          <a:xfrm>
            <a:off x="1993544" y="2058759"/>
            <a:ext cx="624226" cy="19892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25400" tIns="25400" rIns="25400" bIns="25400" anchor="ctr">
            <a:prstTxWarp prst="textNoShape">
              <a:avLst/>
            </a:prstTxWarp>
          </a:bodyPr>
          <a:lstStyle/>
          <a:p>
            <a:pPr algn="ctr" defTabSz="914355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55</a:t>
            </a:r>
          </a:p>
        </p:txBody>
      </p:sp>
      <p:sp>
        <p:nvSpPr>
          <p:cNvPr id="136" name="Rectangle 4">
            <a:extLst>
              <a:ext uri="{FF2B5EF4-FFF2-40B4-BE49-F238E27FC236}">
                <a16:creationId xmlns:a16="http://schemas.microsoft.com/office/drawing/2014/main" id="{1A9FCBAA-C851-4C92-9077-4F2250BC5B84}"/>
              </a:ext>
            </a:extLst>
          </p:cNvPr>
          <p:cNvSpPr>
            <a:spLocks/>
          </p:cNvSpPr>
          <p:nvPr/>
        </p:nvSpPr>
        <p:spPr bwMode="auto">
          <a:xfrm>
            <a:off x="4523447" y="2060317"/>
            <a:ext cx="647612" cy="19580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25400" tIns="25400" rIns="25400" bIns="25400" anchor="ctr">
            <a:prstTxWarp prst="textNoShape">
              <a:avLst/>
            </a:prstTxWarp>
          </a:bodyPr>
          <a:lstStyle/>
          <a:p>
            <a:pPr algn="ctr" defTabSz="914355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70S G2</a:t>
            </a:r>
          </a:p>
        </p:txBody>
      </p:sp>
      <p:sp>
        <p:nvSpPr>
          <p:cNvPr id="137" name="Rectangle 4">
            <a:extLst>
              <a:ext uri="{FF2B5EF4-FFF2-40B4-BE49-F238E27FC236}">
                <a16:creationId xmlns:a16="http://schemas.microsoft.com/office/drawing/2014/main" id="{C25271AD-B3E4-468E-9FC0-29F76B6B655F}"/>
              </a:ext>
            </a:extLst>
          </p:cNvPr>
          <p:cNvSpPr>
            <a:spLocks/>
          </p:cNvSpPr>
          <p:nvPr/>
        </p:nvSpPr>
        <p:spPr bwMode="auto">
          <a:xfrm>
            <a:off x="5611631" y="2062884"/>
            <a:ext cx="1190360" cy="19067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25400" tIns="25400" rIns="25400" bIns="25400" anchor="ctr">
            <a:prstTxWarp prst="textNoShape">
              <a:avLst/>
            </a:prstTxWarp>
          </a:bodyPr>
          <a:lstStyle/>
          <a:p>
            <a:pPr algn="ctr" defTabSz="914355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70D G2</a:t>
            </a:r>
          </a:p>
        </p:txBody>
      </p:sp>
      <p:sp>
        <p:nvSpPr>
          <p:cNvPr id="138" name="Rectangle 4">
            <a:extLst>
              <a:ext uri="{FF2B5EF4-FFF2-40B4-BE49-F238E27FC236}">
                <a16:creationId xmlns:a16="http://schemas.microsoft.com/office/drawing/2014/main" id="{41F46617-850E-4BF2-B3A8-3B191C450E8B}"/>
              </a:ext>
            </a:extLst>
          </p:cNvPr>
          <p:cNvSpPr>
            <a:spLocks/>
          </p:cNvSpPr>
          <p:nvPr/>
        </p:nvSpPr>
        <p:spPr bwMode="auto">
          <a:xfrm>
            <a:off x="3060037" y="2072306"/>
            <a:ext cx="1024740" cy="17182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19050" tIns="19050" rIns="19050" bIns="19050" anchor="ctr">
            <a:prstTxWarp prst="textNoShape">
              <a:avLst/>
            </a:prstTxWarp>
          </a:bodyPr>
          <a:lstStyle/>
          <a:p>
            <a:pPr algn="ctr" defTabSz="685766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55D</a:t>
            </a:r>
          </a:p>
        </p:txBody>
      </p:sp>
      <p:sp>
        <p:nvSpPr>
          <p:cNvPr id="139" name="Rectangle 4">
            <a:extLst>
              <a:ext uri="{FF2B5EF4-FFF2-40B4-BE49-F238E27FC236}">
                <a16:creationId xmlns:a16="http://schemas.microsoft.com/office/drawing/2014/main" id="{E1E00460-11CA-44A4-81F5-B648ED79B2AE}"/>
              </a:ext>
            </a:extLst>
          </p:cNvPr>
          <p:cNvSpPr>
            <a:spLocks/>
          </p:cNvSpPr>
          <p:nvPr/>
        </p:nvSpPr>
        <p:spPr bwMode="auto">
          <a:xfrm>
            <a:off x="7119562" y="2036036"/>
            <a:ext cx="1407627" cy="24436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algn="ctr" defTabSz="914355">
              <a:defRPr/>
            </a:pP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Room Panorama</a:t>
            </a:r>
          </a:p>
        </p:txBody>
      </p:sp>
      <p:pic>
        <p:nvPicPr>
          <p:cNvPr id="140" name="Picture 139" descr="A picture containing screenshot, monitor, video&#10;&#10;Description automatically generated">
            <a:extLst>
              <a:ext uri="{FF2B5EF4-FFF2-40B4-BE49-F238E27FC236}">
                <a16:creationId xmlns:a16="http://schemas.microsoft.com/office/drawing/2014/main" id="{2A5A68E0-F707-4858-8C54-F4E0551D15F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99" y="1217547"/>
            <a:ext cx="1645920" cy="925830"/>
          </a:xfrm>
          <a:prstGeom prst="rect">
            <a:avLst/>
          </a:prstGeom>
        </p:spPr>
      </p:pic>
      <p:pic>
        <p:nvPicPr>
          <p:cNvPr id="141" name="Picture 14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78DEE0-8DBA-4B8C-AA63-F6CFC2C3607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700" y="1350852"/>
            <a:ext cx="1371600" cy="771525"/>
          </a:xfrm>
          <a:prstGeom prst="rect">
            <a:avLst/>
          </a:prstGeom>
        </p:spPr>
      </p:pic>
      <p:pic>
        <p:nvPicPr>
          <p:cNvPr id="142" name="Picture 14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D695FA5-7B5C-41CE-9759-0368424CC0DB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445" y="1334775"/>
            <a:ext cx="596425" cy="777240"/>
          </a:xfrm>
          <a:prstGeom prst="rect">
            <a:avLst/>
          </a:prstGeom>
        </p:spPr>
      </p:pic>
      <p:pic>
        <p:nvPicPr>
          <p:cNvPr id="143" name="Picture 142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0F4656E9-DF6C-4D42-9EBA-765D16E55E1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195" y="1221515"/>
            <a:ext cx="914400" cy="914400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B47B8F7-3C95-4FE1-AFB4-3D12C85C3DA3}"/>
              </a:ext>
            </a:extLst>
          </p:cNvPr>
          <p:cNvSpPr/>
          <p:nvPr/>
        </p:nvSpPr>
        <p:spPr>
          <a:xfrm>
            <a:off x="184477" y="1073510"/>
            <a:ext cx="1321295" cy="3581134"/>
          </a:xfrm>
          <a:prstGeom prst="roundRect">
            <a:avLst>
              <a:gd name="adj" fmla="val 10074"/>
            </a:avLst>
          </a:prstGeom>
          <a:noFill/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1100">
                <a:solidFill>
                  <a:srgbClr val="000000"/>
                </a:solidFill>
                <a:latin typeface="Franklin Gothic Book" panose="020B0503020102020204" pitchFamily="34" charset="0"/>
              </a:rPr>
              <a:t>Desk Series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585887D3-7599-F241-909A-0612664824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033" y="3850163"/>
            <a:ext cx="694574" cy="44896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7120778-3975-6C4A-BB38-E50AC03448B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413" y="3712529"/>
            <a:ext cx="907501" cy="586600"/>
          </a:xfrm>
          <a:prstGeom prst="rect">
            <a:avLst/>
          </a:prstGeom>
        </p:spPr>
      </p:pic>
      <p:sp>
        <p:nvSpPr>
          <p:cNvPr id="114" name="Rectangle 4">
            <a:extLst>
              <a:ext uri="{FF2B5EF4-FFF2-40B4-BE49-F238E27FC236}">
                <a16:creationId xmlns:a16="http://schemas.microsoft.com/office/drawing/2014/main" id="{8981E443-9833-D04B-9AD0-1689325F9FB1}"/>
              </a:ext>
            </a:extLst>
          </p:cNvPr>
          <p:cNvSpPr>
            <a:spLocks/>
          </p:cNvSpPr>
          <p:nvPr/>
        </p:nvSpPr>
        <p:spPr bwMode="auto">
          <a:xfrm>
            <a:off x="1452977" y="4322056"/>
            <a:ext cx="1760201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Board 55</a:t>
            </a:r>
          </a:p>
        </p:txBody>
      </p:sp>
      <p:sp>
        <p:nvSpPr>
          <p:cNvPr id="115" name="Rectangle 4">
            <a:extLst>
              <a:ext uri="{FF2B5EF4-FFF2-40B4-BE49-F238E27FC236}">
                <a16:creationId xmlns:a16="http://schemas.microsoft.com/office/drawing/2014/main" id="{228EB031-07D2-DF4D-BDEC-231C60D287B5}"/>
              </a:ext>
            </a:extLst>
          </p:cNvPr>
          <p:cNvSpPr>
            <a:spLocks/>
          </p:cNvSpPr>
          <p:nvPr/>
        </p:nvSpPr>
        <p:spPr bwMode="auto">
          <a:xfrm>
            <a:off x="2721477" y="4322056"/>
            <a:ext cx="1760201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Board 70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873F32DF-E312-F541-A1C4-869F680B9B5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252" y="3600635"/>
            <a:ext cx="1080607" cy="698494"/>
          </a:xfrm>
          <a:prstGeom prst="rect">
            <a:avLst/>
          </a:prstGeom>
        </p:spPr>
      </p:pic>
      <p:sp>
        <p:nvSpPr>
          <p:cNvPr id="117" name="Rectangle 4">
            <a:extLst>
              <a:ext uri="{FF2B5EF4-FFF2-40B4-BE49-F238E27FC236}">
                <a16:creationId xmlns:a16="http://schemas.microsoft.com/office/drawing/2014/main" id="{7713F1CC-9AC0-DA4D-94A6-01FF8E65AD72}"/>
              </a:ext>
            </a:extLst>
          </p:cNvPr>
          <p:cNvSpPr>
            <a:spLocks/>
          </p:cNvSpPr>
          <p:nvPr/>
        </p:nvSpPr>
        <p:spPr bwMode="auto">
          <a:xfrm>
            <a:off x="4225454" y="4322056"/>
            <a:ext cx="1760201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25400" tIns="25400" rIns="25400" bIns="25400" anchor="ctr">
            <a:prstTxWarp prst="textNoShape">
              <a:avLst/>
            </a:prstTxWarp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Webex Board </a:t>
            </a:r>
            <a:r>
              <a:rPr lang="en-US" sz="700">
                <a:solidFill>
                  <a:srgbClr val="0D274D"/>
                </a:solidFill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8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 panose="020B0303020201020303" pitchFamily="34" charset="0"/>
                <a:ea typeface="CiscoSansTT Light"/>
                <a:cs typeface="CiscoSansTT ExtraLight" panose="020B0303020201020303" pitchFamily="34" charset="0"/>
                <a:sym typeface="Helvetica" pitchFamily="8" charset="0"/>
              </a:rPr>
              <a:t>5</a:t>
            </a:r>
          </a:p>
        </p:txBody>
      </p:sp>
      <p:sp>
        <p:nvSpPr>
          <p:cNvPr id="54" name="Rectangle: Rounded Corners 60">
            <a:extLst>
              <a:ext uri="{FF2B5EF4-FFF2-40B4-BE49-F238E27FC236}">
                <a16:creationId xmlns:a16="http://schemas.microsoft.com/office/drawing/2014/main" id="{DCD8BC51-36E5-A04D-A3D7-0E73773102BF}"/>
              </a:ext>
            </a:extLst>
          </p:cNvPr>
          <p:cNvSpPr/>
          <p:nvPr/>
        </p:nvSpPr>
        <p:spPr>
          <a:xfrm>
            <a:off x="273625" y="1464380"/>
            <a:ext cx="1125579" cy="3009288"/>
          </a:xfrm>
          <a:prstGeom prst="roundRect">
            <a:avLst>
              <a:gd name="adj" fmla="val 10074"/>
            </a:avLst>
          </a:prstGeom>
          <a:solidFill>
            <a:srgbClr val="4EDA66">
              <a:alpha val="79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rIns="36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+mj-lt"/>
              </a:rPr>
              <a:t>USB pass-through native</a:t>
            </a:r>
          </a:p>
        </p:txBody>
      </p:sp>
      <p:sp>
        <p:nvSpPr>
          <p:cNvPr id="55" name="Rectangle: Rounded Corners 60">
            <a:extLst>
              <a:ext uri="{FF2B5EF4-FFF2-40B4-BE49-F238E27FC236}">
                <a16:creationId xmlns:a16="http://schemas.microsoft.com/office/drawing/2014/main" id="{0EA52291-1600-B040-A560-90DF26A43F13}"/>
              </a:ext>
            </a:extLst>
          </p:cNvPr>
          <p:cNvSpPr/>
          <p:nvPr/>
        </p:nvSpPr>
        <p:spPr>
          <a:xfrm rot="5400000">
            <a:off x="6733154" y="2511165"/>
            <a:ext cx="1125579" cy="2967527"/>
          </a:xfrm>
          <a:prstGeom prst="roundRect">
            <a:avLst>
              <a:gd name="adj" fmla="val 10074"/>
            </a:avLst>
          </a:prstGeom>
          <a:solidFill>
            <a:srgbClr val="4EDA66">
              <a:alpha val="79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+mj-lt"/>
              </a:rPr>
              <a:t>USB pass-through native</a:t>
            </a:r>
          </a:p>
        </p:txBody>
      </p:sp>
      <p:sp>
        <p:nvSpPr>
          <p:cNvPr id="58" name="Title 2">
            <a:extLst>
              <a:ext uri="{FF2B5EF4-FFF2-40B4-BE49-F238E27FC236}">
                <a16:creationId xmlns:a16="http://schemas.microsoft.com/office/drawing/2014/main" id="{ECD0EEC4-2306-214F-8958-05926C93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6" y="679259"/>
            <a:ext cx="4545592" cy="605560"/>
          </a:xfrm>
        </p:spPr>
        <p:txBody>
          <a:bodyPr/>
          <a:lstStyle/>
          <a:p>
            <a:r>
              <a:rPr lang="en-US"/>
              <a:t>Webex Devices Portfolio</a:t>
            </a:r>
          </a:p>
        </p:txBody>
      </p:sp>
      <p:sp>
        <p:nvSpPr>
          <p:cNvPr id="56" name="Rectangle: Rounded Corners 60">
            <a:extLst>
              <a:ext uri="{FF2B5EF4-FFF2-40B4-BE49-F238E27FC236}">
                <a16:creationId xmlns:a16="http://schemas.microsoft.com/office/drawing/2014/main" id="{B5AC2698-DCEA-3642-845E-EBA571D291D7}"/>
              </a:ext>
            </a:extLst>
          </p:cNvPr>
          <p:cNvSpPr/>
          <p:nvPr/>
        </p:nvSpPr>
        <p:spPr>
          <a:xfrm>
            <a:off x="1748495" y="2402731"/>
            <a:ext cx="2373810" cy="691985"/>
          </a:xfrm>
          <a:prstGeom prst="roundRect">
            <a:avLst>
              <a:gd name="adj" fmla="val 10074"/>
            </a:avLst>
          </a:prstGeom>
          <a:solidFill>
            <a:srgbClr val="4EDA66">
              <a:alpha val="79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rIns="36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+mj-lt"/>
              </a:rPr>
              <a:t>USB pass-through native</a:t>
            </a:r>
          </a:p>
        </p:txBody>
      </p:sp>
      <p:sp>
        <p:nvSpPr>
          <p:cNvPr id="62" name="Titre 1">
            <a:extLst>
              <a:ext uri="{FF2B5EF4-FFF2-40B4-BE49-F238E27FC236}">
                <a16:creationId xmlns:a16="http://schemas.microsoft.com/office/drawing/2014/main" id="{74759E78-A353-4804-845C-81A4A19CC151}"/>
              </a:ext>
            </a:extLst>
          </p:cNvPr>
          <p:cNvSpPr txBox="1">
            <a:spLocks/>
          </p:cNvSpPr>
          <p:nvPr/>
        </p:nvSpPr>
        <p:spPr>
          <a:xfrm>
            <a:off x="254348" y="114748"/>
            <a:ext cx="4726843" cy="54389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00" baseline="0" dirty="0"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defRPr>
            </a:lvl1pPr>
          </a:lstStyle>
          <a:p>
            <a:r>
              <a:rPr lang="en-US" sz="1400" b="1" kern="0" spc="0">
                <a:solidFill>
                  <a:srgbClr val="D5441C"/>
                </a:solidFill>
                <a:latin typeface="Myriad Pro Light" panose="020B0403030403020204" pitchFamily="34" charset="0"/>
              </a:rPr>
              <a:t>4KX-PLUS</a:t>
            </a:r>
            <a:br>
              <a:rPr lang="en-US" sz="1400" kern="0" spc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</a:br>
            <a:r>
              <a:rPr lang="en-US" sz="1400" b="1" i="0" spc="0">
                <a:solidFill>
                  <a:schemeClr val="bg2">
                    <a:lumMod val="25000"/>
                  </a:schemeClr>
                </a:solidFill>
                <a:effectLst/>
                <a:latin typeface="Myriad Pro Light" panose="020B0403030403020204" pitchFamily="34" charset="0"/>
              </a:rPr>
              <a:t>Unlocking BYOM in a Webex Environment</a:t>
            </a:r>
          </a:p>
          <a:p>
            <a:pPr defTabSz="914400"/>
            <a:br>
              <a:rPr lang="en-US" sz="1400" b="1" kern="0" spc="0">
                <a:solidFill>
                  <a:srgbClr val="000000"/>
                </a:solidFill>
                <a:latin typeface="Myriad Pro Light" panose="020B0403030403020204" pitchFamily="34" charset="0"/>
              </a:rPr>
            </a:br>
            <a:endParaRPr lang="en-US" sz="1400" kern="0" spc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33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855D1FE-2CDF-4D79-A383-C15A5746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4" y="275252"/>
            <a:ext cx="3045165" cy="543898"/>
          </a:xfrm>
        </p:spPr>
        <p:txBody>
          <a:bodyPr/>
          <a:lstStyle/>
          <a:p>
            <a:pPr algn="l"/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4KX-PLUS</a:t>
            </a:r>
            <a:b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en-US" sz="1200" i="0">
                <a:solidFill>
                  <a:schemeClr val="accent6">
                    <a:lumMod val="75000"/>
                  </a:schemeClr>
                </a:solidFill>
                <a:effectLst/>
                <a:latin typeface="Myriad Pro Light" panose="020B0403030403020204" pitchFamily="34" charset="0"/>
              </a:rPr>
              <a:t>Convert Ultra HD to USB 3.0 with HDMI loop</a:t>
            </a:r>
            <a:r>
              <a:rPr lang="en-US" sz="12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US" sz="1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yriad Pro Light" panose="020B0403030403020204" pitchFamily="34" charset="0"/>
              </a:rPr>
              <a:t>analog audio, and external power</a:t>
            </a:r>
            <a:br>
              <a:rPr lang="en-US" sz="3200" b="1" i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endParaRPr lang="fr-CA" sz="1400" b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E37FBAE-A076-40FF-9192-B4A99DBB3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4356D0-CFE9-400D-A3F0-B8F7C09AD7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56" t="16610" r="8613" b="14485"/>
          <a:stretch/>
        </p:blipFill>
        <p:spPr>
          <a:xfrm>
            <a:off x="162334" y="986551"/>
            <a:ext cx="8457791" cy="39292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FACF7F-DF8A-4CEF-AF3B-590942AE5B20}"/>
              </a:ext>
            </a:extLst>
          </p:cNvPr>
          <p:cNvSpPr txBox="1"/>
          <p:nvPr/>
        </p:nvSpPr>
        <p:spPr>
          <a:xfrm>
            <a:off x="1631950" y="3992775"/>
            <a:ext cx="2298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>
                <a:solidFill>
                  <a:schemeClr val="tx1">
                    <a:lumMod val="65000"/>
                    <a:lumOff val="35000"/>
                  </a:schemeClr>
                </a:solidFill>
              </a:rPr>
              <a:t>If no Laptop</a:t>
            </a:r>
          </a:p>
        </p:txBody>
      </p:sp>
    </p:spTree>
    <p:extLst>
      <p:ext uri="{BB962C8B-B14F-4D97-AF65-F5344CB8AC3E}">
        <p14:creationId xmlns:p14="http://schemas.microsoft.com/office/powerpoint/2010/main" val="3007437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09DB839-9652-46FE-8139-289F3EE3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5" y="275251"/>
            <a:ext cx="2977479" cy="782183"/>
          </a:xfrm>
        </p:spPr>
        <p:txBody>
          <a:bodyPr/>
          <a:lstStyle/>
          <a:p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4KX-PLUS</a:t>
            </a:r>
            <a:b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en-US" sz="1100" b="0" spc="-18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HDMI </a:t>
            </a:r>
            <a:r>
              <a:rPr lang="en-US" sz="1100" b="0" spc="-8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</a:t>
            </a:r>
            <a:r>
              <a:rPr lang="en-US" sz="1100" b="0" spc="-18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USB </a:t>
            </a:r>
            <a:r>
              <a:rPr lang="en-US" sz="1100" b="0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3.0 </a:t>
            </a:r>
            <a:r>
              <a:rPr lang="en-US" sz="1100" b="0" spc="5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capture </a:t>
            </a:r>
            <a:r>
              <a:rPr lang="en-US" sz="1100" b="0" spc="-10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device</a:t>
            </a:r>
            <a:br>
              <a:rPr lang="en-US" sz="11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fr-CA" sz="1100" b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0901CCCB-3BC0-43D7-84E8-9FE07B594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35" y="3664466"/>
            <a:ext cx="907434" cy="10139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FC2A9AC-35CA-488C-A017-2846E00C539D}"/>
              </a:ext>
            </a:extLst>
          </p:cNvPr>
          <p:cNvSpPr txBox="1"/>
          <p:nvPr/>
        </p:nvSpPr>
        <p:spPr>
          <a:xfrm>
            <a:off x="3404618" y="43817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Enabling BYOM on Cisco </a:t>
            </a:r>
            <a:r>
              <a:rPr lang="en-US" sz="1400" b="1" u="sng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Webex</a:t>
            </a:r>
            <a:r>
              <a:rPr lang="en-US" sz="1400" b="1" u="sng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Room </a:t>
            </a:r>
            <a:r>
              <a:rPr lang="en-US" sz="1200" b="1" u="sng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Series</a:t>
            </a:r>
            <a:endParaRPr lang="fr-CA" sz="1200" b="1" u="sng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221D4E-F9AF-4A9F-AEF5-1A2B437BAF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4A60410-9F9B-4C3E-9E2D-15061D1B4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26" t="13704" r="8248" b="11760"/>
          <a:stretch/>
        </p:blipFill>
        <p:spPr>
          <a:xfrm>
            <a:off x="1628067" y="1280265"/>
            <a:ext cx="6850808" cy="3398173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FB63EDA-7AA7-4F7A-B549-D0371F8E293B}"/>
              </a:ext>
            </a:extLst>
          </p:cNvPr>
          <p:cNvCxnSpPr/>
          <p:nvPr/>
        </p:nvCxnSpPr>
        <p:spPr>
          <a:xfrm>
            <a:off x="5867400" y="2489200"/>
            <a:ext cx="0" cy="29210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0BC8328-59D3-4382-B239-3F14C765A3D7}"/>
              </a:ext>
            </a:extLst>
          </p:cNvPr>
          <p:cNvCxnSpPr/>
          <p:nvPr/>
        </p:nvCxnSpPr>
        <p:spPr>
          <a:xfrm>
            <a:off x="5969000" y="2489200"/>
            <a:ext cx="0" cy="292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24DEDE3-84DE-489D-BF04-F17011D688D3}"/>
              </a:ext>
            </a:extLst>
          </p:cNvPr>
          <p:cNvCxnSpPr/>
          <p:nvPr/>
        </p:nvCxnSpPr>
        <p:spPr>
          <a:xfrm>
            <a:off x="3873500" y="2489200"/>
            <a:ext cx="0" cy="292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D0771E2-8DC0-4F2A-877E-1A1AA37CE9BB}"/>
              </a:ext>
            </a:extLst>
          </p:cNvPr>
          <p:cNvSpPr txBox="1"/>
          <p:nvPr/>
        </p:nvSpPr>
        <p:spPr>
          <a:xfrm>
            <a:off x="3740150" y="819150"/>
            <a:ext cx="27686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CA" sz="1050" b="1">
                <a:solidFill>
                  <a:srgbClr val="D5441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most cost-effective </a:t>
            </a:r>
            <a:r>
              <a:rPr lang="en-CA" sz="1050" b="1">
                <a:solidFill>
                  <a:srgbClr val="D5441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&amp; user-friendly </a:t>
            </a:r>
            <a:r>
              <a:rPr lang="en-CA" sz="1050" b="1">
                <a:solidFill>
                  <a:srgbClr val="D5441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interoperability solution</a:t>
            </a:r>
          </a:p>
        </p:txBody>
      </p:sp>
    </p:spTree>
    <p:extLst>
      <p:ext uri="{BB962C8B-B14F-4D97-AF65-F5344CB8AC3E}">
        <p14:creationId xmlns:p14="http://schemas.microsoft.com/office/powerpoint/2010/main" val="835964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09DB839-9652-46FE-8139-289F3EE3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5" y="275252"/>
            <a:ext cx="2587965" cy="543898"/>
          </a:xfrm>
        </p:spPr>
        <p:txBody>
          <a:bodyPr/>
          <a:lstStyle/>
          <a:p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4KX-PLUS</a:t>
            </a:r>
            <a:br>
              <a:rPr lang="fr-CA" sz="14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en-US" sz="1100" b="0" spc="-18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HDMI </a:t>
            </a:r>
            <a:r>
              <a:rPr lang="en-US" sz="1100" b="0" spc="-8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</a:t>
            </a:r>
            <a:r>
              <a:rPr lang="en-US" sz="1100" b="0" spc="-18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USB </a:t>
            </a:r>
            <a:r>
              <a:rPr lang="en-US" sz="1100" b="0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3.0 </a:t>
            </a:r>
            <a:r>
              <a:rPr lang="en-US" sz="1100" b="0" spc="5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capture </a:t>
            </a:r>
            <a:r>
              <a:rPr lang="en-US" sz="1100" b="0" spc="-10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device</a:t>
            </a:r>
            <a:br>
              <a:rPr lang="en-US" sz="11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11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Enabling BYOM on Cisco Webex Room Series</a:t>
            </a:r>
            <a:br>
              <a:rPr lang="en-US" sz="11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11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Equipment (cameras &amp; microphones)</a:t>
            </a:r>
            <a:br>
              <a:rPr lang="en-US" sz="1100" b="0" i="0">
                <a:solidFill>
                  <a:srgbClr val="000000"/>
                </a:solidFill>
                <a:effectLst/>
                <a:latin typeface="Myriad Pro Light" panose="020B0403030403020204" pitchFamily="34" charset="0"/>
              </a:rPr>
            </a:br>
            <a:endParaRPr lang="fr-CA" sz="1100" b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5" name="object 29">
            <a:extLst>
              <a:ext uri="{FF2B5EF4-FFF2-40B4-BE49-F238E27FC236}">
                <a16:creationId xmlns:a16="http://schemas.microsoft.com/office/drawing/2014/main" id="{EBACE01C-A965-435D-858C-9EAB3CBB5D6C}"/>
              </a:ext>
            </a:extLst>
          </p:cNvPr>
          <p:cNvSpPr txBox="1"/>
          <p:nvPr/>
        </p:nvSpPr>
        <p:spPr>
          <a:xfrm>
            <a:off x="1478629" y="4139247"/>
            <a:ext cx="1944481" cy="897362"/>
          </a:xfrm>
          <a:prstGeom prst="rect">
            <a:avLst/>
          </a:prstGeom>
        </p:spPr>
        <p:txBody>
          <a:bodyPr vert="horz" wrap="square" lIns="0" tIns="42863" rIns="0" bIns="0" rtlCol="0">
            <a:spAutoFit/>
          </a:bodyPr>
          <a:lstStyle/>
          <a:p>
            <a:pPr marL="6495">
              <a:spcBef>
                <a:spcPts val="338"/>
              </a:spcBef>
              <a:tabLst>
                <a:tab pos="58453" algn="l"/>
              </a:tabLst>
            </a:pPr>
            <a:r>
              <a:rPr lang="fr-CA" sz="8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  <a:cs typeface="Gill Sans MT"/>
              </a:rPr>
              <a:t>4KX-PLUS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  <a:cs typeface="Gill Sans MT"/>
              </a:rPr>
              <a:t>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with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Webex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devices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support (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connected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to </a:t>
            </a:r>
            <a:r>
              <a:rPr lang="fr-CA" sz="8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multiple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display)</a:t>
            </a:r>
          </a:p>
          <a:p>
            <a:pPr marL="58453" indent="-51958">
              <a:spcBef>
                <a:spcPts val="289"/>
              </a:spcBef>
              <a:buChar char="•"/>
              <a:tabLst>
                <a:tab pos="58453" algn="l"/>
              </a:tabLst>
            </a:pPr>
            <a:endParaRPr lang="pt-BR" sz="800" spc="26">
              <a:solidFill>
                <a:schemeClr val="tx1">
                  <a:lumMod val="50000"/>
                  <a:lumOff val="50000"/>
                </a:schemeClr>
              </a:solidFill>
              <a:latin typeface="Myriad Pro Light" panose="020B0403030403020204" pitchFamily="34" charset="0"/>
            </a:endParaRPr>
          </a:p>
          <a:p>
            <a:pPr marL="6495">
              <a:spcBef>
                <a:spcPts val="338"/>
              </a:spcBef>
              <a:tabLst>
                <a:tab pos="58453" algn="l"/>
              </a:tabLst>
            </a:pPr>
            <a:r>
              <a:rPr lang="fr-CA" sz="8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4K2USB3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with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Webex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devices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support (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connected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to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only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fr-CA" sz="8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one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display)</a:t>
            </a:r>
          </a:p>
          <a:p>
            <a:pPr marL="6495">
              <a:spcBef>
                <a:spcPts val="289"/>
              </a:spcBef>
              <a:tabLst>
                <a:tab pos="58453" algn="l"/>
              </a:tabLst>
            </a:pPr>
            <a:endParaRPr sz="800">
              <a:solidFill>
                <a:schemeClr val="tx1">
                  <a:lumMod val="50000"/>
                  <a:lumOff val="50000"/>
                </a:schemeClr>
              </a:solidFill>
              <a:latin typeface="Myriad Pro Light" panose="020B0403030403020204" pitchFamily="34" charset="0"/>
              <a:cs typeface="Gill Sans M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648E41D-7773-428C-8CCD-DE44EBA0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405" y="4069623"/>
            <a:ext cx="528651" cy="44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4AD07929-5721-432B-A371-320E4FBF31AF}"/>
              </a:ext>
            </a:extLst>
          </p:cNvPr>
          <p:cNvSpPr txBox="1"/>
          <p:nvPr/>
        </p:nvSpPr>
        <p:spPr>
          <a:xfrm>
            <a:off x="6638228" y="4290502"/>
            <a:ext cx="925380" cy="342547"/>
          </a:xfrm>
          <a:prstGeom prst="rect">
            <a:avLst/>
          </a:prstGeom>
          <a:noFill/>
          <a:effectLst/>
        </p:spPr>
        <p:txBody>
          <a:bodyPr vert="horz" wrap="square" lIns="0" tIns="6494" rIns="0" bIns="0" rtlCol="0">
            <a:spAutoFit/>
          </a:bodyPr>
          <a:lstStyle/>
          <a:p>
            <a:pPr marL="6495" marR="2598" indent="649">
              <a:spcBef>
                <a:spcPts val="51"/>
              </a:spcBef>
            </a:pPr>
            <a:r>
              <a:rPr lang="en-CA" sz="700" b="1">
                <a:solidFill>
                  <a:srgbClr val="7030A0"/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Optional adaptor for USB-C Laptop Port.</a:t>
            </a:r>
          </a:p>
          <a:p>
            <a:pPr marL="6495" marR="2598" indent="649">
              <a:spcBef>
                <a:spcPts val="51"/>
              </a:spcBef>
            </a:pPr>
            <a:endParaRPr lang="en-US" sz="700">
              <a:solidFill>
                <a:srgbClr val="7030A0"/>
              </a:solidFill>
              <a:latin typeface="Century Gothic" panose="020B0502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15EB6A9-F1C3-4864-93A4-ABD08C94A661}"/>
              </a:ext>
            </a:extLst>
          </p:cNvPr>
          <p:cNvSpPr/>
          <p:nvPr/>
        </p:nvSpPr>
        <p:spPr>
          <a:xfrm rot="15024301">
            <a:off x="6297781" y="3442914"/>
            <a:ext cx="644804" cy="840098"/>
          </a:xfrm>
          <a:prstGeom prst="arc">
            <a:avLst>
              <a:gd name="adj1" fmla="val 15187098"/>
              <a:gd name="adj2" fmla="val 460547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0901CCCB-3BC0-43D7-84E8-9FE07B594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17" y="3869555"/>
            <a:ext cx="907434" cy="101397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E6B4569-E1CB-4315-BDBA-F8344B8A5E95}"/>
              </a:ext>
            </a:extLst>
          </p:cNvPr>
          <p:cNvSpPr txBox="1"/>
          <p:nvPr/>
        </p:nvSpPr>
        <p:spPr>
          <a:xfrm>
            <a:off x="328102" y="2111602"/>
            <a:ext cx="1640277" cy="1659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95">
              <a:lnSpc>
                <a:spcPts val="700"/>
              </a:lnSpc>
              <a:tabLst>
                <a:tab pos="58453" algn="l"/>
              </a:tabLst>
            </a:pPr>
            <a:endParaRPr lang="fr-CA" sz="800" b="1">
              <a:solidFill>
                <a:schemeClr val="tx1">
                  <a:lumMod val="50000"/>
                  <a:lumOff val="50000"/>
                </a:schemeClr>
              </a:solidFill>
              <a:latin typeface="Myriad Pro Light" panose="020B0403030403020204" pitchFamily="34" charset="0"/>
              <a:cs typeface="Gill Sans MT"/>
            </a:endParaRPr>
          </a:p>
          <a:p>
            <a:r>
              <a:rPr lang="fr-CA" sz="8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Macro and native</a:t>
            </a: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Webex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Room Kit</a:t>
            </a: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Webex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Room Kit Plus</a:t>
            </a: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Webex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Room Kit Pro</a:t>
            </a: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Webex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Room 55</a:t>
            </a: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Webex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Room 70</a:t>
            </a: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</a:t>
            </a:r>
            <a:r>
              <a:rPr lang="fr-CA" sz="80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Webex</a:t>
            </a:r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Room Panorama</a:t>
            </a:r>
          </a:p>
          <a:p>
            <a:endParaRPr lang="fr-CA" sz="800">
              <a:solidFill>
                <a:schemeClr val="tx1">
                  <a:lumMod val="50000"/>
                  <a:lumOff val="50000"/>
                </a:schemeClr>
              </a:solidFill>
              <a:latin typeface="Myriad Pro Light" panose="020B0403030403020204" pitchFamily="34" charset="0"/>
            </a:endParaRPr>
          </a:p>
          <a:p>
            <a:r>
              <a:rPr lang="fr-CA" sz="8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Macro </a:t>
            </a:r>
            <a:r>
              <a:rPr lang="fr-CA" sz="800" b="1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only</a:t>
            </a:r>
            <a:endParaRPr lang="fr-CA" sz="800" b="1">
              <a:solidFill>
                <a:schemeClr val="tx1">
                  <a:lumMod val="50000"/>
                  <a:lumOff val="50000"/>
                </a:schemeClr>
              </a:solidFill>
              <a:latin typeface="Myriad Pro Light" panose="020B0403030403020204" pitchFamily="34" charset="0"/>
            </a:endParaRP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Cisco MX700</a:t>
            </a: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Cisco MX800</a:t>
            </a:r>
          </a:p>
          <a:p>
            <a:r>
              <a:rPr lang="fr-CA" sz="8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</a:rPr>
              <a:t>    Cisco SX80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C2A9AC-35CA-488C-A017-2846E00C539D}"/>
              </a:ext>
            </a:extLst>
          </p:cNvPr>
          <p:cNvSpPr txBox="1"/>
          <p:nvPr/>
        </p:nvSpPr>
        <p:spPr>
          <a:xfrm>
            <a:off x="3886202" y="582018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0" u="sng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yriad Pro Light" panose="020B0403030403020204" pitchFamily="34" charset="0"/>
              </a:rPr>
              <a:t>Cisco Webex Room Kit Plus </a:t>
            </a:r>
            <a:r>
              <a:rPr lang="en-US" sz="1000" b="1" i="0" u="sng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yriad Pro Light" panose="020B0403030403020204" pitchFamily="34" charset="0"/>
              </a:rPr>
              <a:t>application </a:t>
            </a:r>
            <a:endParaRPr lang="fr-CA" b="1" u="sng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B276880-DCDF-4198-B89D-B6EA6B5CB2C6}"/>
              </a:ext>
            </a:extLst>
          </p:cNvPr>
          <p:cNvSpPr/>
          <p:nvPr/>
        </p:nvSpPr>
        <p:spPr>
          <a:xfrm>
            <a:off x="6551531" y="3393212"/>
            <a:ext cx="387000" cy="35077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24E635C-94A1-41DD-B4E9-AEBBCE329C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DD88C0-E80A-4A07-B7E5-F607123FAD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26" t="13704" r="8248" b="11760"/>
          <a:stretch/>
        </p:blipFill>
        <p:spPr>
          <a:xfrm>
            <a:off x="2055067" y="984666"/>
            <a:ext cx="6850808" cy="3398173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01BA202-25DF-4C17-ADB8-CE59E8A3E27C}"/>
              </a:ext>
            </a:extLst>
          </p:cNvPr>
          <p:cNvCxnSpPr/>
          <p:nvPr/>
        </p:nvCxnSpPr>
        <p:spPr>
          <a:xfrm>
            <a:off x="6292850" y="2190750"/>
            <a:ext cx="0" cy="29210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62EF2D5-0835-407C-A189-3D43E1F8CFBD}"/>
              </a:ext>
            </a:extLst>
          </p:cNvPr>
          <p:cNvCxnSpPr/>
          <p:nvPr/>
        </p:nvCxnSpPr>
        <p:spPr>
          <a:xfrm>
            <a:off x="6394450" y="2190750"/>
            <a:ext cx="0" cy="292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00CABF-3CBE-454D-B318-E19556338B12}"/>
              </a:ext>
            </a:extLst>
          </p:cNvPr>
          <p:cNvCxnSpPr/>
          <p:nvPr/>
        </p:nvCxnSpPr>
        <p:spPr>
          <a:xfrm>
            <a:off x="4298950" y="2190750"/>
            <a:ext cx="0" cy="292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01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E7F516-D26B-460A-BFDF-7F665BE7C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t="58163" r="68480" b="11610"/>
          <a:stretch/>
        </p:blipFill>
        <p:spPr>
          <a:xfrm>
            <a:off x="763455" y="1135452"/>
            <a:ext cx="1536337" cy="1066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EC29B5-2C72-4392-AB3E-548B14E03FC0}"/>
              </a:ext>
            </a:extLst>
          </p:cNvPr>
          <p:cNvSpPr txBox="1"/>
          <p:nvPr/>
        </p:nvSpPr>
        <p:spPr>
          <a:xfrm>
            <a:off x="921069" y="2232451"/>
            <a:ext cx="1378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>
                <a:latin typeface="Myriad Pro Light" panose="020B0403030403020204" pitchFamily="34" charset="0"/>
              </a:rPr>
              <a:t>Enable USB mode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44F15D0-27F1-4B29-9440-D3D56912126F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2587965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ea typeface="Lato Light" panose="020B0604020202020204" pitchFamily="34" charset="0"/>
                <a:cs typeface="Century Gothic"/>
              </a:defRPr>
            </a:lvl1pPr>
          </a:lstStyle>
          <a:p>
            <a:pPr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4KX-PLUS</a:t>
            </a:r>
            <a:b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en-US" sz="1100" b="0" kern="0" spc="-18">
                <a:solidFill>
                  <a:srgbClr val="4C4D4F"/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Enable USB mode on </a:t>
            </a:r>
            <a:r>
              <a:rPr lang="en-US" sz="1100" kern="0" spc="-18">
                <a:solidFill>
                  <a:schemeClr val="tx2">
                    <a:lumMod val="60000"/>
                    <a:lumOff val="40000"/>
                  </a:schemeClr>
                </a:solidFill>
                <a:latin typeface="Myriad Pro Light" panose="020B0403030403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Cisco Webex Touch 10</a:t>
            </a:r>
            <a:endParaRPr lang="fr-CA" sz="1100" kern="0">
              <a:solidFill>
                <a:schemeClr val="tx2">
                  <a:lumMod val="60000"/>
                  <a:lumOff val="40000"/>
                </a:schemeClr>
              </a:solidFill>
              <a:latin typeface="Myriad Pro Light" panose="020B0403030403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FE329E-9E7C-402F-B26A-4BAFB2F4FF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129849-D349-4DED-8CF4-5C268B318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9631"/>
          <a:stretch/>
        </p:blipFill>
        <p:spPr>
          <a:xfrm>
            <a:off x="2405078" y="1135452"/>
            <a:ext cx="3719499" cy="28459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DDD95D-022C-4DB7-B359-BD947108F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534" y="1135452"/>
            <a:ext cx="2913658" cy="2845997"/>
          </a:xfrm>
          <a:prstGeom prst="rect">
            <a:avLst/>
          </a:prstGeom>
        </p:spPr>
      </p:pic>
      <p:pic>
        <p:nvPicPr>
          <p:cNvPr id="12" name="Picture 2" descr="Hand mouse cursor icon Royalty Free Vector Image">
            <a:extLst>
              <a:ext uri="{FF2B5EF4-FFF2-40B4-BE49-F238E27FC236}">
                <a16:creationId xmlns:a16="http://schemas.microsoft.com/office/drawing/2014/main" id="{B9B3B7AE-01C7-4DAB-A337-536A08E9A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1"/>
          <a:stretch/>
        </p:blipFill>
        <p:spPr bwMode="auto">
          <a:xfrm>
            <a:off x="1037589" y="2495548"/>
            <a:ext cx="98807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7D57A20-C94B-483A-91C4-A12F454BEBB5}"/>
              </a:ext>
            </a:extLst>
          </p:cNvPr>
          <p:cNvSpPr txBox="1"/>
          <p:nvPr/>
        </p:nvSpPr>
        <p:spPr>
          <a:xfrm>
            <a:off x="0" y="4136363"/>
            <a:ext cx="2405078" cy="9002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49580"/>
            <a:r>
              <a:rPr lang="en-CA" sz="105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Short Demo by Cisco</a:t>
            </a:r>
            <a:endParaRPr lang="fr-CA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580"/>
            <a:r>
              <a:rPr lang="en-CA" sz="105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https://youtu.be/42V0Loq0vdU</a:t>
            </a:r>
            <a:endParaRPr lang="fr-CA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580"/>
            <a:r>
              <a:rPr lang="en-CA" sz="105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fr-CA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580"/>
            <a:r>
              <a:rPr lang="en-CA" sz="105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Detailed Demo by cisco</a:t>
            </a:r>
            <a:endParaRPr lang="fr-CA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580"/>
            <a:r>
              <a:rPr lang="en-CA" sz="105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https://youtu.be/R5Hde9Zvbvw</a:t>
            </a:r>
            <a:endParaRPr lang="fr-CA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7" name="Image 26">
            <a:hlinkClick r:id="rId8"/>
            <a:extLst>
              <a:ext uri="{FF2B5EF4-FFF2-40B4-BE49-F238E27FC236}">
                <a16:creationId xmlns:a16="http://schemas.microsoft.com/office/drawing/2014/main" id="{7E8D9569-FF41-4C8C-BEB4-A2DB2696E8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2550"/>
          <a:stretch/>
        </p:blipFill>
        <p:spPr>
          <a:xfrm>
            <a:off x="2510363" y="4119428"/>
            <a:ext cx="747452" cy="427172"/>
          </a:xfrm>
          <a:prstGeom prst="rect">
            <a:avLst/>
          </a:prstGeom>
        </p:spPr>
      </p:pic>
      <p:pic>
        <p:nvPicPr>
          <p:cNvPr id="28" name="Image 27">
            <a:hlinkClick r:id="rId9"/>
            <a:extLst>
              <a:ext uri="{FF2B5EF4-FFF2-40B4-BE49-F238E27FC236}">
                <a16:creationId xmlns:a16="http://schemas.microsoft.com/office/drawing/2014/main" id="{F7FF274A-5830-425E-BE89-6062F3B7EC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134"/>
          <a:stretch/>
        </p:blipFill>
        <p:spPr>
          <a:xfrm>
            <a:off x="2510364" y="4587694"/>
            <a:ext cx="747452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38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54C6D4-27DD-42E2-B608-1E867FF91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43"/>
          <a:stretch/>
        </p:blipFill>
        <p:spPr>
          <a:xfrm>
            <a:off x="0" y="1000800"/>
            <a:ext cx="9144000" cy="3907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6D052F-5CF3-4FF0-9757-C64D4DB9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1000800"/>
            <a:ext cx="7300800" cy="1108449"/>
          </a:xfrm>
        </p:spPr>
        <p:txBody>
          <a:bodyPr/>
          <a:lstStyle/>
          <a:p>
            <a:r>
              <a:rPr lang="en-CA" sz="2400">
                <a:latin typeface="Myriad Pro Light" panose="020B0403030403020204" pitchFamily="34" charset="0"/>
              </a:rPr>
              <a:t>Compatible USB Peripheral with Webex Systems</a:t>
            </a:r>
          </a:p>
        </p:txBody>
      </p:sp>
    </p:spTree>
    <p:extLst>
      <p:ext uri="{BB962C8B-B14F-4D97-AF65-F5344CB8AC3E}">
        <p14:creationId xmlns:p14="http://schemas.microsoft.com/office/powerpoint/2010/main" val="1029678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950"/>
            <a:ext cx="9144000" cy="463275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14630400" y="0"/>
                </a:moveTo>
                <a:lnTo>
                  <a:pt x="0" y="0"/>
                </a:lnTo>
                <a:lnTo>
                  <a:pt x="0" y="7315200"/>
                </a:lnTo>
                <a:lnTo>
                  <a:pt x="14630400" y="73152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231F20">
              <a:alpha val="7998"/>
            </a:srgbClr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64DB4F48-87AD-4DB9-AE1B-B85FE848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01000" y="4789098"/>
            <a:ext cx="781050" cy="22105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59097" y="1462394"/>
            <a:ext cx="7722089" cy="1517679"/>
            <a:chOff x="1426507" y="5557979"/>
            <a:chExt cx="6391283" cy="136618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2834" y="5605291"/>
              <a:ext cx="182841" cy="1964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01701" y="5935122"/>
              <a:ext cx="309245" cy="204470"/>
            </a:xfrm>
            <a:custGeom>
              <a:avLst/>
              <a:gdLst/>
              <a:ahLst/>
              <a:cxnLst/>
              <a:rect l="l" t="t" r="r" b="b"/>
              <a:pathLst>
                <a:path w="309244" h="204470">
                  <a:moveTo>
                    <a:pt x="309219" y="194246"/>
                  </a:moveTo>
                  <a:lnTo>
                    <a:pt x="292696" y="75717"/>
                  </a:lnTo>
                  <a:lnTo>
                    <a:pt x="265722" y="18122"/>
                  </a:lnTo>
                  <a:lnTo>
                    <a:pt x="215544" y="0"/>
                  </a:lnTo>
                  <a:lnTo>
                    <a:pt x="194671" y="3080"/>
                  </a:lnTo>
                  <a:lnTo>
                    <a:pt x="175499" y="12639"/>
                  </a:lnTo>
                  <a:lnTo>
                    <a:pt x="158878" y="29157"/>
                  </a:lnTo>
                  <a:lnTo>
                    <a:pt x="145656" y="53111"/>
                  </a:lnTo>
                  <a:lnTo>
                    <a:pt x="109118" y="139573"/>
                  </a:lnTo>
                  <a:lnTo>
                    <a:pt x="69229" y="142900"/>
                  </a:lnTo>
                  <a:lnTo>
                    <a:pt x="18224" y="149110"/>
                  </a:lnTo>
                  <a:lnTo>
                    <a:pt x="0" y="175882"/>
                  </a:lnTo>
                  <a:lnTo>
                    <a:pt x="2162" y="188046"/>
                  </a:lnTo>
                  <a:lnTo>
                    <a:pt x="8434" y="196903"/>
                  </a:lnTo>
                  <a:lnTo>
                    <a:pt x="18489" y="202317"/>
                  </a:lnTo>
                  <a:lnTo>
                    <a:pt x="32003" y="204152"/>
                  </a:lnTo>
                  <a:lnTo>
                    <a:pt x="136169" y="204152"/>
                  </a:lnTo>
                  <a:lnTo>
                    <a:pt x="146863" y="202580"/>
                  </a:lnTo>
                  <a:lnTo>
                    <a:pt x="156160" y="197986"/>
                  </a:lnTo>
                  <a:lnTo>
                    <a:pt x="164003" y="190554"/>
                  </a:lnTo>
                  <a:lnTo>
                    <a:pt x="170332" y="180467"/>
                  </a:lnTo>
                  <a:lnTo>
                    <a:pt x="204825" y="105727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5966" y="5697785"/>
              <a:ext cx="310984" cy="39853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26507" y="5935117"/>
              <a:ext cx="292735" cy="204470"/>
            </a:xfrm>
            <a:custGeom>
              <a:avLst/>
              <a:gdLst/>
              <a:ahLst/>
              <a:cxnLst/>
              <a:rect l="l" t="t" r="r" b="b"/>
              <a:pathLst>
                <a:path w="292735" h="204470">
                  <a:moveTo>
                    <a:pt x="0" y="75717"/>
                  </a:moveTo>
                  <a:lnTo>
                    <a:pt x="10046" y="41683"/>
                  </a:lnTo>
                  <a:lnTo>
                    <a:pt x="26981" y="18122"/>
                  </a:lnTo>
                  <a:lnTo>
                    <a:pt x="49716" y="4429"/>
                  </a:lnTo>
                  <a:lnTo>
                    <a:pt x="77165" y="0"/>
                  </a:lnTo>
                  <a:lnTo>
                    <a:pt x="98031" y="3080"/>
                  </a:lnTo>
                  <a:lnTo>
                    <a:pt x="117200" y="12639"/>
                  </a:lnTo>
                  <a:lnTo>
                    <a:pt x="133824" y="29157"/>
                  </a:lnTo>
                  <a:lnTo>
                    <a:pt x="147053" y="53111"/>
                  </a:lnTo>
                  <a:lnTo>
                    <a:pt x="183591" y="139573"/>
                  </a:lnTo>
                  <a:lnTo>
                    <a:pt x="223473" y="142901"/>
                  </a:lnTo>
                  <a:lnTo>
                    <a:pt x="274472" y="149123"/>
                  </a:lnTo>
                  <a:lnTo>
                    <a:pt x="292696" y="175895"/>
                  </a:lnTo>
                  <a:lnTo>
                    <a:pt x="290536" y="188052"/>
                  </a:lnTo>
                  <a:lnTo>
                    <a:pt x="284268" y="196905"/>
                  </a:lnTo>
                  <a:lnTo>
                    <a:pt x="274217" y="202317"/>
                  </a:lnTo>
                  <a:lnTo>
                    <a:pt x="260705" y="204152"/>
                  </a:lnTo>
                  <a:lnTo>
                    <a:pt x="156540" y="204152"/>
                  </a:lnTo>
                  <a:lnTo>
                    <a:pt x="145844" y="202582"/>
                  </a:lnTo>
                  <a:lnTo>
                    <a:pt x="136542" y="197991"/>
                  </a:lnTo>
                  <a:lnTo>
                    <a:pt x="128695" y="190559"/>
                  </a:lnTo>
                  <a:lnTo>
                    <a:pt x="122364" y="180467"/>
                  </a:lnTo>
                  <a:lnTo>
                    <a:pt x="87871" y="105727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3954" y="5697780"/>
              <a:ext cx="310997" cy="3985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31665" y="5582223"/>
              <a:ext cx="657860" cy="617855"/>
            </a:xfrm>
            <a:custGeom>
              <a:avLst/>
              <a:gdLst/>
              <a:ahLst/>
              <a:cxnLst/>
              <a:rect l="l" t="t" r="r" b="b"/>
              <a:pathLst>
                <a:path w="657860" h="617854">
                  <a:moveTo>
                    <a:pt x="123405" y="129006"/>
                  </a:moveTo>
                  <a:lnTo>
                    <a:pt x="123405" y="0"/>
                  </a:lnTo>
                  <a:lnTo>
                    <a:pt x="534174" y="0"/>
                  </a:lnTo>
                  <a:lnTo>
                    <a:pt x="534174" y="128460"/>
                  </a:lnTo>
                </a:path>
                <a:path w="657860" h="617854">
                  <a:moveTo>
                    <a:pt x="141325" y="233603"/>
                  </a:moveTo>
                  <a:lnTo>
                    <a:pt x="516356" y="233603"/>
                  </a:lnTo>
                </a:path>
                <a:path w="657860" h="617854">
                  <a:moveTo>
                    <a:pt x="623887" y="552335"/>
                  </a:moveTo>
                  <a:lnTo>
                    <a:pt x="657567" y="617613"/>
                  </a:lnTo>
                  <a:lnTo>
                    <a:pt x="0" y="617613"/>
                  </a:lnTo>
                  <a:lnTo>
                    <a:pt x="33718" y="552335"/>
                  </a:lnTo>
                </a:path>
                <a:path w="657860" h="617854">
                  <a:moveTo>
                    <a:pt x="138772" y="349719"/>
                  </a:moveTo>
                  <a:lnTo>
                    <a:pt x="158178" y="311264"/>
                  </a:lnTo>
                  <a:lnTo>
                    <a:pt x="499402" y="311264"/>
                  </a:lnTo>
                  <a:lnTo>
                    <a:pt x="519099" y="349034"/>
                  </a:lnTo>
                </a:path>
                <a:path w="657860" h="617854">
                  <a:moveTo>
                    <a:pt x="103263" y="417766"/>
                  </a:moveTo>
                  <a:lnTo>
                    <a:pt x="72377" y="478167"/>
                  </a:lnTo>
                </a:path>
                <a:path w="657860" h="617854">
                  <a:moveTo>
                    <a:pt x="554482" y="417499"/>
                  </a:moveTo>
                  <a:lnTo>
                    <a:pt x="585419" y="477621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8376" y="5594972"/>
              <a:ext cx="369444" cy="41335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770581" y="6031831"/>
              <a:ext cx="248920" cy="100965"/>
            </a:xfrm>
            <a:custGeom>
              <a:avLst/>
              <a:gdLst/>
              <a:ahLst/>
              <a:cxnLst/>
              <a:rect l="l" t="t" r="r" b="b"/>
              <a:pathLst>
                <a:path w="248920" h="100964">
                  <a:moveTo>
                    <a:pt x="248386" y="100596"/>
                  </a:moveTo>
                  <a:lnTo>
                    <a:pt x="248386" y="79032"/>
                  </a:lnTo>
                  <a:lnTo>
                    <a:pt x="238627" y="43864"/>
                  </a:lnTo>
                  <a:lnTo>
                    <a:pt x="212010" y="19232"/>
                  </a:lnTo>
                  <a:lnTo>
                    <a:pt x="172530" y="4742"/>
                  </a:lnTo>
                  <a:lnTo>
                    <a:pt x="124180" y="0"/>
                  </a:lnTo>
                  <a:lnTo>
                    <a:pt x="75845" y="4742"/>
                  </a:lnTo>
                  <a:lnTo>
                    <a:pt x="36372" y="19232"/>
                  </a:lnTo>
                  <a:lnTo>
                    <a:pt x="9759" y="43864"/>
                  </a:lnTo>
                  <a:lnTo>
                    <a:pt x="0" y="79032"/>
                  </a:lnTo>
                  <a:lnTo>
                    <a:pt x="0" y="100596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61244" y="6125122"/>
              <a:ext cx="589280" cy="86360"/>
            </a:xfrm>
            <a:custGeom>
              <a:avLst/>
              <a:gdLst/>
              <a:ahLst/>
              <a:cxnLst/>
              <a:rect l="l" t="t" r="r" b="b"/>
              <a:pathLst>
                <a:path w="589279" h="86360">
                  <a:moveTo>
                    <a:pt x="321894" y="86067"/>
                  </a:moveTo>
                  <a:lnTo>
                    <a:pt x="321894" y="27444"/>
                  </a:lnTo>
                  <a:lnTo>
                    <a:pt x="324051" y="16759"/>
                  </a:lnTo>
                  <a:lnTo>
                    <a:pt x="329934" y="8035"/>
                  </a:lnTo>
                  <a:lnTo>
                    <a:pt x="338658" y="2155"/>
                  </a:lnTo>
                  <a:lnTo>
                    <a:pt x="349338" y="0"/>
                  </a:lnTo>
                  <a:lnTo>
                    <a:pt x="561517" y="0"/>
                  </a:lnTo>
                  <a:lnTo>
                    <a:pt x="572210" y="2155"/>
                  </a:lnTo>
                  <a:lnTo>
                    <a:pt x="580937" y="8035"/>
                  </a:lnTo>
                  <a:lnTo>
                    <a:pt x="586819" y="16759"/>
                  </a:lnTo>
                  <a:lnTo>
                    <a:pt x="588975" y="27444"/>
                  </a:lnTo>
                  <a:lnTo>
                    <a:pt x="588975" y="86067"/>
                  </a:lnTo>
                </a:path>
                <a:path w="589279" h="86360">
                  <a:moveTo>
                    <a:pt x="0" y="86067"/>
                  </a:moveTo>
                  <a:lnTo>
                    <a:pt x="0" y="27444"/>
                  </a:lnTo>
                  <a:lnTo>
                    <a:pt x="2157" y="16759"/>
                  </a:lnTo>
                  <a:lnTo>
                    <a:pt x="8042" y="8035"/>
                  </a:lnTo>
                  <a:lnTo>
                    <a:pt x="16769" y="2155"/>
                  </a:lnTo>
                  <a:lnTo>
                    <a:pt x="27457" y="0"/>
                  </a:lnTo>
                  <a:lnTo>
                    <a:pt x="239636" y="0"/>
                  </a:lnTo>
                  <a:lnTo>
                    <a:pt x="250314" y="2155"/>
                  </a:lnTo>
                  <a:lnTo>
                    <a:pt x="259033" y="8035"/>
                  </a:lnTo>
                  <a:lnTo>
                    <a:pt x="264912" y="16759"/>
                  </a:lnTo>
                  <a:lnTo>
                    <a:pt x="267068" y="27444"/>
                  </a:lnTo>
                  <a:lnTo>
                    <a:pt x="267068" y="86067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3" name="object 23"/>
            <p:cNvSpPr/>
            <p:nvPr/>
          </p:nvSpPr>
          <p:spPr>
            <a:xfrm>
              <a:off x="6102539" y="5845069"/>
              <a:ext cx="350520" cy="280670"/>
            </a:xfrm>
            <a:custGeom>
              <a:avLst/>
              <a:gdLst/>
              <a:ahLst/>
              <a:cxnLst/>
              <a:rect l="l" t="t" r="r" b="b"/>
              <a:pathLst>
                <a:path w="350520" h="280670">
                  <a:moveTo>
                    <a:pt x="0" y="280047"/>
                  </a:moveTo>
                  <a:lnTo>
                    <a:pt x="7669" y="242360"/>
                  </a:lnTo>
                  <a:lnTo>
                    <a:pt x="31548" y="215514"/>
                  </a:lnTo>
                  <a:lnTo>
                    <a:pt x="72946" y="195785"/>
                  </a:lnTo>
                  <a:lnTo>
                    <a:pt x="133172" y="179450"/>
                  </a:lnTo>
                  <a:lnTo>
                    <a:pt x="189903" y="158401"/>
                  </a:lnTo>
                  <a:lnTo>
                    <a:pt x="230291" y="127906"/>
                  </a:lnTo>
                  <a:lnTo>
                    <a:pt x="257977" y="92045"/>
                  </a:lnTo>
                  <a:lnTo>
                    <a:pt x="276608" y="54899"/>
                  </a:lnTo>
                  <a:lnTo>
                    <a:pt x="289826" y="20548"/>
                  </a:lnTo>
                  <a:lnTo>
                    <a:pt x="295166" y="11004"/>
                  </a:lnTo>
                  <a:lnTo>
                    <a:pt x="302267" y="4645"/>
                  </a:lnTo>
                  <a:lnTo>
                    <a:pt x="310238" y="1099"/>
                  </a:lnTo>
                  <a:lnTo>
                    <a:pt x="318185" y="0"/>
                  </a:lnTo>
                  <a:lnTo>
                    <a:pt x="325208" y="0"/>
                  </a:lnTo>
                  <a:lnTo>
                    <a:pt x="350460" y="35783"/>
                  </a:lnTo>
                  <a:lnTo>
                    <a:pt x="348335" y="49136"/>
                  </a:lnTo>
                  <a:lnTo>
                    <a:pt x="310771" y="136953"/>
                  </a:lnTo>
                  <a:lnTo>
                    <a:pt x="261562" y="198748"/>
                  </a:lnTo>
                  <a:lnTo>
                    <a:pt x="218783" y="235273"/>
                  </a:lnTo>
                  <a:lnTo>
                    <a:pt x="200507" y="247281"/>
                  </a:lnTo>
                  <a:lnTo>
                    <a:pt x="200507" y="280047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43699" y="5825537"/>
              <a:ext cx="169684" cy="16965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782445" y="5557979"/>
              <a:ext cx="557530" cy="337820"/>
            </a:xfrm>
            <a:custGeom>
              <a:avLst/>
              <a:gdLst/>
              <a:ahLst/>
              <a:cxnLst/>
              <a:rect l="l" t="t" r="r" b="b"/>
              <a:pathLst>
                <a:path w="557529" h="337820">
                  <a:moveTo>
                    <a:pt x="42494" y="337591"/>
                  </a:moveTo>
                  <a:lnTo>
                    <a:pt x="0" y="337591"/>
                  </a:lnTo>
                  <a:lnTo>
                    <a:pt x="0" y="0"/>
                  </a:lnTo>
                  <a:lnTo>
                    <a:pt x="556920" y="0"/>
                  </a:lnTo>
                  <a:lnTo>
                    <a:pt x="556920" y="337591"/>
                  </a:lnTo>
                  <a:lnTo>
                    <a:pt x="514858" y="337591"/>
                  </a:lnTo>
                </a:path>
                <a:path w="557529" h="337820">
                  <a:moveTo>
                    <a:pt x="182168" y="337591"/>
                  </a:moveTo>
                  <a:lnTo>
                    <a:pt x="377342" y="337591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25742" y="5593957"/>
              <a:ext cx="423075" cy="39452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317969" y="6122646"/>
              <a:ext cx="235585" cy="88900"/>
            </a:xfrm>
            <a:custGeom>
              <a:avLst/>
              <a:gdLst/>
              <a:ahLst/>
              <a:cxnLst/>
              <a:rect l="l" t="t" r="r" b="b"/>
              <a:pathLst>
                <a:path w="235584" h="88900">
                  <a:moveTo>
                    <a:pt x="235445" y="88544"/>
                  </a:moveTo>
                  <a:lnTo>
                    <a:pt x="226190" y="47277"/>
                  </a:lnTo>
                  <a:lnTo>
                    <a:pt x="200956" y="19888"/>
                  </a:lnTo>
                  <a:lnTo>
                    <a:pt x="163538" y="4691"/>
                  </a:lnTo>
                  <a:lnTo>
                    <a:pt x="117728" y="0"/>
                  </a:lnTo>
                  <a:lnTo>
                    <a:pt x="71912" y="4691"/>
                  </a:lnTo>
                  <a:lnTo>
                    <a:pt x="34490" y="19888"/>
                  </a:lnTo>
                  <a:lnTo>
                    <a:pt x="9254" y="47277"/>
                  </a:lnTo>
                  <a:lnTo>
                    <a:pt x="0" y="88544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55472" y="5934381"/>
              <a:ext cx="160451" cy="16043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582205" y="6122646"/>
              <a:ext cx="235585" cy="88900"/>
            </a:xfrm>
            <a:custGeom>
              <a:avLst/>
              <a:gdLst/>
              <a:ahLst/>
              <a:cxnLst/>
              <a:rect l="l" t="t" r="r" b="b"/>
              <a:pathLst>
                <a:path w="235584" h="88900">
                  <a:moveTo>
                    <a:pt x="235407" y="88544"/>
                  </a:moveTo>
                  <a:lnTo>
                    <a:pt x="226156" y="47277"/>
                  </a:lnTo>
                  <a:lnTo>
                    <a:pt x="200931" y="19888"/>
                  </a:lnTo>
                  <a:lnTo>
                    <a:pt x="163521" y="4691"/>
                  </a:lnTo>
                  <a:lnTo>
                    <a:pt x="117716" y="0"/>
                  </a:lnTo>
                  <a:lnTo>
                    <a:pt x="71896" y="4691"/>
                  </a:lnTo>
                  <a:lnTo>
                    <a:pt x="34478" y="19888"/>
                  </a:lnTo>
                  <a:lnTo>
                    <a:pt x="9250" y="47277"/>
                  </a:lnTo>
                  <a:lnTo>
                    <a:pt x="0" y="88544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19709" y="5934381"/>
              <a:ext cx="160426" cy="16043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053771" y="6122646"/>
              <a:ext cx="235585" cy="88900"/>
            </a:xfrm>
            <a:custGeom>
              <a:avLst/>
              <a:gdLst/>
              <a:ahLst/>
              <a:cxnLst/>
              <a:rect l="l" t="t" r="r" b="b"/>
              <a:pathLst>
                <a:path w="235584" h="88900">
                  <a:moveTo>
                    <a:pt x="235407" y="88544"/>
                  </a:moveTo>
                  <a:lnTo>
                    <a:pt x="226156" y="47277"/>
                  </a:lnTo>
                  <a:lnTo>
                    <a:pt x="200928" y="19888"/>
                  </a:lnTo>
                  <a:lnTo>
                    <a:pt x="163510" y="4691"/>
                  </a:lnTo>
                  <a:lnTo>
                    <a:pt x="117690" y="0"/>
                  </a:lnTo>
                  <a:lnTo>
                    <a:pt x="71880" y="4691"/>
                  </a:lnTo>
                  <a:lnTo>
                    <a:pt x="34470" y="19888"/>
                  </a:lnTo>
                  <a:lnTo>
                    <a:pt x="9248" y="47277"/>
                  </a:lnTo>
                  <a:lnTo>
                    <a:pt x="0" y="88544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91262" y="5934381"/>
              <a:ext cx="288150" cy="16043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204812" y="5563503"/>
              <a:ext cx="462280" cy="466090"/>
            </a:xfrm>
            <a:custGeom>
              <a:avLst/>
              <a:gdLst/>
              <a:ahLst/>
              <a:cxnLst/>
              <a:rect l="l" t="t" r="r" b="b"/>
              <a:pathLst>
                <a:path w="462279" h="466089">
                  <a:moveTo>
                    <a:pt x="429094" y="463981"/>
                  </a:moveTo>
                  <a:lnTo>
                    <a:pt x="414994" y="459740"/>
                  </a:lnTo>
                  <a:lnTo>
                    <a:pt x="399837" y="456799"/>
                  </a:lnTo>
                  <a:lnTo>
                    <a:pt x="383789" y="455087"/>
                  </a:lnTo>
                  <a:lnTo>
                    <a:pt x="367017" y="454532"/>
                  </a:lnTo>
                  <a:lnTo>
                    <a:pt x="348639" y="455201"/>
                  </a:lnTo>
                  <a:lnTo>
                    <a:pt x="331158" y="457271"/>
                  </a:lnTo>
                  <a:lnTo>
                    <a:pt x="314792" y="460839"/>
                  </a:lnTo>
                  <a:lnTo>
                    <a:pt x="299758" y="466001"/>
                  </a:lnTo>
                </a:path>
                <a:path w="462279" h="466089">
                  <a:moveTo>
                    <a:pt x="303733" y="311061"/>
                  </a:moveTo>
                  <a:lnTo>
                    <a:pt x="161213" y="311061"/>
                  </a:lnTo>
                </a:path>
                <a:path w="462279" h="466089">
                  <a:moveTo>
                    <a:pt x="41109" y="311061"/>
                  </a:moveTo>
                  <a:lnTo>
                    <a:pt x="10553" y="311061"/>
                  </a:lnTo>
                  <a:lnTo>
                    <a:pt x="4724" y="311061"/>
                  </a:lnTo>
                  <a:lnTo>
                    <a:pt x="0" y="306336"/>
                  </a:lnTo>
                  <a:lnTo>
                    <a:pt x="0" y="300507"/>
                  </a:lnTo>
                  <a:lnTo>
                    <a:pt x="0" y="10553"/>
                  </a:lnTo>
                  <a:lnTo>
                    <a:pt x="0" y="4737"/>
                  </a:lnTo>
                  <a:lnTo>
                    <a:pt x="4724" y="0"/>
                  </a:lnTo>
                  <a:lnTo>
                    <a:pt x="10553" y="0"/>
                  </a:lnTo>
                  <a:lnTo>
                    <a:pt x="451205" y="0"/>
                  </a:lnTo>
                  <a:lnTo>
                    <a:pt x="457047" y="0"/>
                  </a:lnTo>
                  <a:lnTo>
                    <a:pt x="461772" y="4737"/>
                  </a:lnTo>
                  <a:lnTo>
                    <a:pt x="461772" y="10553"/>
                  </a:lnTo>
                  <a:lnTo>
                    <a:pt x="461772" y="300507"/>
                  </a:lnTo>
                  <a:lnTo>
                    <a:pt x="461772" y="306336"/>
                  </a:lnTo>
                  <a:lnTo>
                    <a:pt x="457047" y="311061"/>
                  </a:lnTo>
                  <a:lnTo>
                    <a:pt x="451205" y="311061"/>
                  </a:lnTo>
                  <a:lnTo>
                    <a:pt x="423837" y="311061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26496" y="6119104"/>
              <a:ext cx="335915" cy="55244"/>
            </a:xfrm>
            <a:custGeom>
              <a:avLst/>
              <a:gdLst/>
              <a:ahLst/>
              <a:cxnLst/>
              <a:rect l="l" t="t" r="r" b="b"/>
              <a:pathLst>
                <a:path w="335914" h="55245">
                  <a:moveTo>
                    <a:pt x="335395" y="0"/>
                  </a:moveTo>
                  <a:lnTo>
                    <a:pt x="51" y="0"/>
                  </a:lnTo>
                  <a:lnTo>
                    <a:pt x="0" y="14771"/>
                  </a:lnTo>
                  <a:lnTo>
                    <a:pt x="1455" y="27487"/>
                  </a:lnTo>
                  <a:lnTo>
                    <a:pt x="4749" y="40210"/>
                  </a:lnTo>
                  <a:lnTo>
                    <a:pt x="10211" y="55003"/>
                  </a:lnTo>
                  <a:lnTo>
                    <a:pt x="328575" y="55003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35" name="object 35"/>
            <p:cNvSpPr/>
            <p:nvPr/>
          </p:nvSpPr>
          <p:spPr>
            <a:xfrm>
              <a:off x="4364421" y="5826305"/>
              <a:ext cx="297180" cy="293370"/>
            </a:xfrm>
            <a:custGeom>
              <a:avLst/>
              <a:gdLst/>
              <a:ahLst/>
              <a:cxnLst/>
              <a:rect l="l" t="t" r="r" b="b"/>
              <a:pathLst>
                <a:path w="297179" h="293370">
                  <a:moveTo>
                    <a:pt x="0" y="292798"/>
                  </a:moveTo>
                  <a:lnTo>
                    <a:pt x="0" y="9626"/>
                  </a:lnTo>
                  <a:lnTo>
                    <a:pt x="0" y="4292"/>
                  </a:lnTo>
                  <a:lnTo>
                    <a:pt x="4318" y="0"/>
                  </a:lnTo>
                  <a:lnTo>
                    <a:pt x="9626" y="0"/>
                  </a:lnTo>
                  <a:lnTo>
                    <a:pt x="296595" y="0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36" name="object 36"/>
            <p:cNvSpPr/>
            <p:nvPr/>
          </p:nvSpPr>
          <p:spPr>
            <a:xfrm>
              <a:off x="4655070" y="5990070"/>
              <a:ext cx="477520" cy="221615"/>
            </a:xfrm>
            <a:custGeom>
              <a:avLst/>
              <a:gdLst/>
              <a:ahLst/>
              <a:cxnLst/>
              <a:rect l="l" t="t" r="r" b="b"/>
              <a:pathLst>
                <a:path w="477520" h="221614">
                  <a:moveTo>
                    <a:pt x="476948" y="221119"/>
                  </a:moveTo>
                  <a:lnTo>
                    <a:pt x="476948" y="175488"/>
                  </a:lnTo>
                  <a:lnTo>
                    <a:pt x="470651" y="130645"/>
                  </a:lnTo>
                  <a:lnTo>
                    <a:pt x="452713" y="91917"/>
                  </a:lnTo>
                  <a:lnTo>
                    <a:pt x="424563" y="59589"/>
                  </a:lnTo>
                  <a:lnTo>
                    <a:pt x="387632" y="33948"/>
                  </a:lnTo>
                  <a:lnTo>
                    <a:pt x="343348" y="15278"/>
                  </a:lnTo>
                  <a:lnTo>
                    <a:pt x="293142" y="3867"/>
                  </a:lnTo>
                  <a:lnTo>
                    <a:pt x="238442" y="0"/>
                  </a:lnTo>
                  <a:lnTo>
                    <a:pt x="183746" y="3867"/>
                  </a:lnTo>
                  <a:lnTo>
                    <a:pt x="133549" y="15278"/>
                  </a:lnTo>
                  <a:lnTo>
                    <a:pt x="89277" y="33948"/>
                  </a:lnTo>
                  <a:lnTo>
                    <a:pt x="52359" y="59589"/>
                  </a:lnTo>
                  <a:lnTo>
                    <a:pt x="24222" y="91917"/>
                  </a:lnTo>
                  <a:lnTo>
                    <a:pt x="6293" y="130645"/>
                  </a:lnTo>
                  <a:lnTo>
                    <a:pt x="0" y="175488"/>
                  </a:lnTo>
                  <a:lnTo>
                    <a:pt x="0" y="221119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37" name="object 37"/>
            <p:cNvSpPr/>
            <p:nvPr/>
          </p:nvSpPr>
          <p:spPr>
            <a:xfrm>
              <a:off x="4757516" y="5669135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4" h="272414">
                  <a:moveTo>
                    <a:pt x="0" y="136017"/>
                  </a:moveTo>
                  <a:lnTo>
                    <a:pt x="6936" y="179017"/>
                  </a:lnTo>
                  <a:lnTo>
                    <a:pt x="26248" y="216353"/>
                  </a:lnTo>
                  <a:lnTo>
                    <a:pt x="55692" y="245789"/>
                  </a:lnTo>
                  <a:lnTo>
                    <a:pt x="93021" y="265090"/>
                  </a:lnTo>
                  <a:lnTo>
                    <a:pt x="135991" y="272021"/>
                  </a:lnTo>
                  <a:lnTo>
                    <a:pt x="179009" y="265090"/>
                  </a:lnTo>
                  <a:lnTo>
                    <a:pt x="216365" y="245789"/>
                  </a:lnTo>
                  <a:lnTo>
                    <a:pt x="245821" y="216353"/>
                  </a:lnTo>
                  <a:lnTo>
                    <a:pt x="265136" y="179017"/>
                  </a:lnTo>
                  <a:lnTo>
                    <a:pt x="272072" y="136017"/>
                  </a:lnTo>
                  <a:lnTo>
                    <a:pt x="265136" y="93015"/>
                  </a:lnTo>
                  <a:lnTo>
                    <a:pt x="245821" y="55675"/>
                  </a:lnTo>
                  <a:lnTo>
                    <a:pt x="216365" y="26235"/>
                  </a:lnTo>
                  <a:lnTo>
                    <a:pt x="179009" y="6931"/>
                  </a:lnTo>
                  <a:lnTo>
                    <a:pt x="135991" y="0"/>
                  </a:lnTo>
                  <a:lnTo>
                    <a:pt x="93021" y="6931"/>
                  </a:lnTo>
                  <a:lnTo>
                    <a:pt x="55692" y="26235"/>
                  </a:lnTo>
                  <a:lnTo>
                    <a:pt x="26248" y="55675"/>
                  </a:lnTo>
                  <a:lnTo>
                    <a:pt x="6936" y="93015"/>
                  </a:lnTo>
                  <a:lnTo>
                    <a:pt x="0" y="136017"/>
                  </a:lnTo>
                  <a:close/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25219" y="5733282"/>
              <a:ext cx="80492" cy="15170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81379" y="5733282"/>
              <a:ext cx="80492" cy="15170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715174" y="5615985"/>
              <a:ext cx="356870" cy="129539"/>
            </a:xfrm>
            <a:custGeom>
              <a:avLst/>
              <a:gdLst/>
              <a:ahLst/>
              <a:cxnLst/>
              <a:rect l="l" t="t" r="r" b="b"/>
              <a:pathLst>
                <a:path w="356870" h="129539">
                  <a:moveTo>
                    <a:pt x="356463" y="129400"/>
                  </a:moveTo>
                  <a:lnTo>
                    <a:pt x="336131" y="86964"/>
                  </a:lnTo>
                  <a:lnTo>
                    <a:pt x="306741" y="51251"/>
                  </a:lnTo>
                  <a:lnTo>
                    <a:pt x="269599" y="23815"/>
                  </a:lnTo>
                  <a:lnTo>
                    <a:pt x="226006" y="6213"/>
                  </a:lnTo>
                  <a:lnTo>
                    <a:pt x="177266" y="0"/>
                  </a:lnTo>
                  <a:lnTo>
                    <a:pt x="128662" y="6213"/>
                  </a:lnTo>
                  <a:lnTo>
                    <a:pt x="85437" y="23815"/>
                  </a:lnTo>
                  <a:lnTo>
                    <a:pt x="48787" y="51251"/>
                  </a:lnTo>
                  <a:lnTo>
                    <a:pt x="19909" y="86964"/>
                  </a:lnTo>
                  <a:lnTo>
                    <a:pt x="0" y="129400"/>
                  </a:lnTo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10358" y="5850564"/>
              <a:ext cx="233883" cy="25018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011543" y="5722814"/>
              <a:ext cx="545465" cy="477520"/>
            </a:xfrm>
            <a:custGeom>
              <a:avLst/>
              <a:gdLst/>
              <a:ahLst/>
              <a:cxnLst/>
              <a:rect l="l" t="t" r="r" b="b"/>
              <a:pathLst>
                <a:path w="545464" h="477520">
                  <a:moveTo>
                    <a:pt x="499503" y="399795"/>
                  </a:moveTo>
                  <a:lnTo>
                    <a:pt x="517138" y="396212"/>
                  </a:lnTo>
                  <a:lnTo>
                    <a:pt x="531579" y="386456"/>
                  </a:lnTo>
                  <a:lnTo>
                    <a:pt x="541335" y="372015"/>
                  </a:lnTo>
                  <a:lnTo>
                    <a:pt x="544918" y="354380"/>
                  </a:lnTo>
                  <a:lnTo>
                    <a:pt x="544918" y="320827"/>
                  </a:lnTo>
                  <a:lnTo>
                    <a:pt x="0" y="320827"/>
                  </a:lnTo>
                  <a:lnTo>
                    <a:pt x="0" y="354380"/>
                  </a:lnTo>
                  <a:lnTo>
                    <a:pt x="3583" y="372015"/>
                  </a:lnTo>
                  <a:lnTo>
                    <a:pt x="13339" y="386456"/>
                  </a:lnTo>
                  <a:lnTo>
                    <a:pt x="27780" y="396212"/>
                  </a:lnTo>
                  <a:lnTo>
                    <a:pt x="45415" y="399795"/>
                  </a:lnTo>
                  <a:lnTo>
                    <a:pt x="499503" y="399795"/>
                  </a:lnTo>
                  <a:close/>
                </a:path>
                <a:path w="545464" h="477520">
                  <a:moveTo>
                    <a:pt x="343535" y="476796"/>
                  </a:moveTo>
                  <a:lnTo>
                    <a:pt x="201383" y="476796"/>
                  </a:lnTo>
                  <a:lnTo>
                    <a:pt x="225069" y="399795"/>
                  </a:lnTo>
                  <a:lnTo>
                    <a:pt x="319836" y="399795"/>
                  </a:lnTo>
                  <a:lnTo>
                    <a:pt x="343535" y="476796"/>
                  </a:lnTo>
                  <a:close/>
                </a:path>
                <a:path w="545464" h="477520">
                  <a:moveTo>
                    <a:pt x="367220" y="477024"/>
                  </a:moveTo>
                  <a:lnTo>
                    <a:pt x="177685" y="477024"/>
                  </a:lnTo>
                  <a:lnTo>
                    <a:pt x="177685" y="476567"/>
                  </a:lnTo>
                  <a:lnTo>
                    <a:pt x="367220" y="476567"/>
                  </a:lnTo>
                  <a:lnTo>
                    <a:pt x="367220" y="477024"/>
                  </a:lnTo>
                  <a:close/>
                </a:path>
                <a:path w="545464" h="477520">
                  <a:moveTo>
                    <a:pt x="180517" y="187883"/>
                  </a:moveTo>
                  <a:lnTo>
                    <a:pt x="220107" y="177816"/>
                  </a:lnTo>
                  <a:lnTo>
                    <a:pt x="234149" y="149567"/>
                  </a:lnTo>
                  <a:lnTo>
                    <a:pt x="234149" y="138315"/>
                  </a:lnTo>
                  <a:lnTo>
                    <a:pt x="213168" y="121843"/>
                  </a:lnTo>
                  <a:lnTo>
                    <a:pt x="196129" y="99531"/>
                  </a:lnTo>
                  <a:lnTo>
                    <a:pt x="184695" y="72611"/>
                  </a:lnTo>
                  <a:lnTo>
                    <a:pt x="180517" y="42303"/>
                  </a:lnTo>
                  <a:lnTo>
                    <a:pt x="178396" y="30605"/>
                  </a:lnTo>
                  <a:lnTo>
                    <a:pt x="177547" y="22299"/>
                  </a:lnTo>
                  <a:lnTo>
                    <a:pt x="177844" y="13419"/>
                  </a:lnTo>
                  <a:lnTo>
                    <a:pt x="179158" y="0"/>
                  </a:lnTo>
                  <a:lnTo>
                    <a:pt x="45415" y="0"/>
                  </a:lnTo>
                  <a:lnTo>
                    <a:pt x="27780" y="3582"/>
                  </a:lnTo>
                  <a:lnTo>
                    <a:pt x="13339" y="13338"/>
                  </a:lnTo>
                  <a:lnTo>
                    <a:pt x="3583" y="27774"/>
                  </a:lnTo>
                  <a:lnTo>
                    <a:pt x="0" y="45402"/>
                  </a:lnTo>
                  <a:lnTo>
                    <a:pt x="0" y="320827"/>
                  </a:lnTo>
                  <a:lnTo>
                    <a:pt x="88569" y="320827"/>
                  </a:lnTo>
                  <a:lnTo>
                    <a:pt x="88569" y="287489"/>
                  </a:lnTo>
                  <a:lnTo>
                    <a:pt x="95528" y="252424"/>
                  </a:lnTo>
                  <a:lnTo>
                    <a:pt x="114788" y="223608"/>
                  </a:lnTo>
                  <a:lnTo>
                    <a:pt x="143926" y="201832"/>
                  </a:lnTo>
                  <a:lnTo>
                    <a:pt x="180517" y="187883"/>
                  </a:lnTo>
                  <a:close/>
                </a:path>
                <a:path w="545464" h="477520">
                  <a:moveTo>
                    <a:pt x="499503" y="0"/>
                  </a:moveTo>
                  <a:lnTo>
                    <a:pt x="364401" y="0"/>
                  </a:lnTo>
                  <a:lnTo>
                    <a:pt x="364401" y="42303"/>
                  </a:lnTo>
                  <a:lnTo>
                    <a:pt x="360223" y="72611"/>
                  </a:lnTo>
                  <a:lnTo>
                    <a:pt x="348789" y="99531"/>
                  </a:lnTo>
                  <a:lnTo>
                    <a:pt x="331750" y="121843"/>
                  </a:lnTo>
                  <a:lnTo>
                    <a:pt x="310756" y="138328"/>
                  </a:lnTo>
                  <a:lnTo>
                    <a:pt x="310769" y="149567"/>
                  </a:lnTo>
                  <a:lnTo>
                    <a:pt x="312574" y="161500"/>
                  </a:lnTo>
                  <a:lnTo>
                    <a:pt x="317500" y="171245"/>
                  </a:lnTo>
                  <a:lnTo>
                    <a:pt x="324806" y="177816"/>
                  </a:lnTo>
                  <a:lnTo>
                    <a:pt x="333756" y="180225"/>
                  </a:lnTo>
                  <a:lnTo>
                    <a:pt x="364401" y="187883"/>
                  </a:lnTo>
                  <a:lnTo>
                    <a:pt x="400992" y="201832"/>
                  </a:lnTo>
                  <a:lnTo>
                    <a:pt x="430129" y="223608"/>
                  </a:lnTo>
                  <a:lnTo>
                    <a:pt x="449390" y="252424"/>
                  </a:lnTo>
                  <a:lnTo>
                    <a:pt x="456349" y="287489"/>
                  </a:lnTo>
                  <a:lnTo>
                    <a:pt x="456349" y="320827"/>
                  </a:lnTo>
                  <a:lnTo>
                    <a:pt x="544918" y="320827"/>
                  </a:lnTo>
                  <a:lnTo>
                    <a:pt x="544918" y="45402"/>
                  </a:lnTo>
                  <a:lnTo>
                    <a:pt x="541335" y="27774"/>
                  </a:lnTo>
                  <a:lnTo>
                    <a:pt x="531579" y="13338"/>
                  </a:lnTo>
                  <a:lnTo>
                    <a:pt x="517138" y="3582"/>
                  </a:lnTo>
                  <a:lnTo>
                    <a:pt x="499503" y="0"/>
                  </a:lnTo>
                  <a:close/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80694" y="5707790"/>
              <a:ext cx="206603" cy="17594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100113" y="5903040"/>
              <a:ext cx="368300" cy="140970"/>
            </a:xfrm>
            <a:custGeom>
              <a:avLst/>
              <a:gdLst/>
              <a:ahLst/>
              <a:cxnLst/>
              <a:rect l="l" t="t" r="r" b="b"/>
              <a:pathLst>
                <a:path w="368300" h="140970">
                  <a:moveTo>
                    <a:pt x="367779" y="140601"/>
                  </a:moveTo>
                  <a:lnTo>
                    <a:pt x="367779" y="107264"/>
                  </a:lnTo>
                  <a:lnTo>
                    <a:pt x="360820" y="72198"/>
                  </a:lnTo>
                  <a:lnTo>
                    <a:pt x="341560" y="43383"/>
                  </a:lnTo>
                  <a:lnTo>
                    <a:pt x="312422" y="21607"/>
                  </a:lnTo>
                  <a:lnTo>
                    <a:pt x="275831" y="7658"/>
                  </a:lnTo>
                  <a:lnTo>
                    <a:pt x="245186" y="0"/>
                  </a:lnTo>
                  <a:lnTo>
                    <a:pt x="240368" y="23855"/>
                  </a:lnTo>
                  <a:lnTo>
                    <a:pt x="227231" y="43337"/>
                  </a:lnTo>
                  <a:lnTo>
                    <a:pt x="207745" y="56473"/>
                  </a:lnTo>
                  <a:lnTo>
                    <a:pt x="183883" y="61290"/>
                  </a:lnTo>
                  <a:lnTo>
                    <a:pt x="160028" y="56473"/>
                  </a:lnTo>
                  <a:lnTo>
                    <a:pt x="140546" y="43337"/>
                  </a:lnTo>
                  <a:lnTo>
                    <a:pt x="127410" y="23855"/>
                  </a:lnTo>
                  <a:lnTo>
                    <a:pt x="122593" y="0"/>
                  </a:lnTo>
                  <a:lnTo>
                    <a:pt x="91935" y="7658"/>
                  </a:lnTo>
                  <a:lnTo>
                    <a:pt x="55351" y="21607"/>
                  </a:lnTo>
                  <a:lnTo>
                    <a:pt x="26217" y="43383"/>
                  </a:lnTo>
                  <a:lnTo>
                    <a:pt x="6958" y="72198"/>
                  </a:lnTo>
                  <a:lnTo>
                    <a:pt x="0" y="107264"/>
                  </a:lnTo>
                  <a:lnTo>
                    <a:pt x="0" y="140601"/>
                  </a:lnTo>
                  <a:lnTo>
                    <a:pt x="367779" y="140601"/>
                  </a:lnTo>
                  <a:close/>
                </a:path>
              </a:pathLst>
            </a:custGeom>
            <a:ln w="22707">
              <a:solidFill>
                <a:srgbClr val="5F6E76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70358" y="5643426"/>
              <a:ext cx="216939" cy="13304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11352" y="5849776"/>
              <a:ext cx="217436" cy="20378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646439" y="6433560"/>
              <a:ext cx="0" cy="488950"/>
            </a:xfrm>
            <a:custGeom>
              <a:avLst/>
              <a:gdLst/>
              <a:ahLst/>
              <a:cxnLst/>
              <a:rect l="l" t="t" r="r" b="b"/>
              <a:pathLst>
                <a:path h="488950">
                  <a:moveTo>
                    <a:pt x="0" y="0"/>
                  </a:moveTo>
                  <a:lnTo>
                    <a:pt x="0" y="4885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49" name="object 49"/>
            <p:cNvSpPr/>
            <p:nvPr/>
          </p:nvSpPr>
          <p:spPr>
            <a:xfrm>
              <a:off x="4097359" y="6433560"/>
              <a:ext cx="0" cy="488950"/>
            </a:xfrm>
            <a:custGeom>
              <a:avLst/>
              <a:gdLst/>
              <a:ahLst/>
              <a:cxnLst/>
              <a:rect l="l" t="t" r="r" b="b"/>
              <a:pathLst>
                <a:path h="488950">
                  <a:moveTo>
                    <a:pt x="0" y="0"/>
                  </a:moveTo>
                  <a:lnTo>
                    <a:pt x="0" y="4885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0" name="object 50"/>
            <p:cNvSpPr/>
            <p:nvPr/>
          </p:nvSpPr>
          <p:spPr>
            <a:xfrm>
              <a:off x="5406756" y="6435209"/>
              <a:ext cx="0" cy="488950"/>
            </a:xfrm>
            <a:custGeom>
              <a:avLst/>
              <a:gdLst/>
              <a:ahLst/>
              <a:cxnLst/>
              <a:rect l="l" t="t" r="r" b="b"/>
              <a:pathLst>
                <a:path h="488950">
                  <a:moveTo>
                    <a:pt x="0" y="0"/>
                  </a:moveTo>
                  <a:lnTo>
                    <a:pt x="0" y="4885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1" name="object 51"/>
            <p:cNvSpPr/>
            <p:nvPr/>
          </p:nvSpPr>
          <p:spPr>
            <a:xfrm>
              <a:off x="6811934" y="6435209"/>
              <a:ext cx="0" cy="488950"/>
            </a:xfrm>
            <a:custGeom>
              <a:avLst/>
              <a:gdLst/>
              <a:ahLst/>
              <a:cxnLst/>
              <a:rect l="l" t="t" r="r" b="b"/>
              <a:pathLst>
                <a:path h="488950">
                  <a:moveTo>
                    <a:pt x="0" y="0"/>
                  </a:moveTo>
                  <a:lnTo>
                    <a:pt x="0" y="4885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1648" y="352356"/>
            <a:ext cx="3431280" cy="678152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2600"/>
              </a:lnSpc>
              <a:spcBef>
                <a:spcPts val="51"/>
              </a:spcBef>
            </a:pPr>
            <a:r>
              <a:rPr lang="en-CA" sz="3600" spc="-87">
                <a:solidFill>
                  <a:srgbClr val="E46C0A"/>
                </a:solidFill>
                <a:latin typeface="Myriad Pro Light" panose="020B0403030403020204" pitchFamily="34" charset="0"/>
                <a:cs typeface="Trebuchet MS"/>
              </a:rPr>
              <a:t>PRO AV</a:t>
            </a:r>
            <a:br>
              <a:rPr lang="en-CA" sz="2800" spc="-87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</a:br>
            <a:r>
              <a:rPr lang="en-CA" sz="2800" spc="-87">
                <a:solidFill>
                  <a:srgbClr val="231F20"/>
                </a:solidFill>
                <a:latin typeface="Myriad Pro Light" panose="020B0403030403020204" pitchFamily="34" charset="0"/>
                <a:cs typeface="Trebuchet MS"/>
              </a:rPr>
              <a:t>Market Applications</a:t>
            </a:r>
            <a:endParaRPr lang="en-CA" sz="2800">
              <a:latin typeface="Myriad Pro Light" panose="020B040303040302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519" y="2493072"/>
            <a:ext cx="1063959" cy="486584"/>
          </a:xfrm>
          <a:prstGeom prst="rect">
            <a:avLst/>
          </a:prstGeom>
        </p:spPr>
        <p:txBody>
          <a:bodyPr vert="horz" wrap="square" lIns="0" tIns="24678" rIns="0" bIns="0" rtlCol="0">
            <a:spAutoFit/>
          </a:bodyPr>
          <a:lstStyle/>
          <a:p>
            <a:pPr marL="6495" marR="2598" algn="ctr">
              <a:lnSpc>
                <a:spcPts val="1200"/>
              </a:lnSpc>
              <a:spcBef>
                <a:spcPts val="194"/>
              </a:spcBef>
            </a:pPr>
            <a:r>
              <a:rPr sz="1400" spc="-15">
                <a:solidFill>
                  <a:srgbClr val="231F20"/>
                </a:solidFill>
                <a:latin typeface="Gill Sans MT"/>
                <a:cs typeface="Gill Sans MT"/>
              </a:rPr>
              <a:t>Video </a:t>
            </a:r>
            <a:r>
              <a:rPr sz="1400" spc="-13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400" spc="5">
                <a:solidFill>
                  <a:srgbClr val="231F20"/>
                </a:solidFill>
                <a:latin typeface="Gill Sans MT"/>
                <a:cs typeface="Gill Sans MT"/>
              </a:rPr>
              <a:t>con</a:t>
            </a:r>
            <a:r>
              <a:rPr sz="1400" spc="-10">
                <a:solidFill>
                  <a:srgbClr val="231F20"/>
                </a:solidFill>
                <a:latin typeface="Gill Sans MT"/>
                <a:cs typeface="Gill Sans MT"/>
              </a:rPr>
              <a:t>f</a:t>
            </a:r>
            <a:r>
              <a:rPr sz="1400" spc="-38">
                <a:solidFill>
                  <a:srgbClr val="231F20"/>
                </a:solidFill>
                <a:latin typeface="Gill Sans MT"/>
                <a:cs typeface="Gill Sans MT"/>
              </a:rPr>
              <a:t>e</a:t>
            </a:r>
            <a:r>
              <a:rPr sz="1400" spc="-43">
                <a:solidFill>
                  <a:srgbClr val="231F20"/>
                </a:solidFill>
                <a:latin typeface="Gill Sans MT"/>
                <a:cs typeface="Gill Sans MT"/>
              </a:rPr>
              <a:t>r</a:t>
            </a:r>
            <a:r>
              <a:rPr sz="1400" spc="23">
                <a:solidFill>
                  <a:srgbClr val="231F20"/>
                </a:solidFill>
                <a:latin typeface="Gill Sans MT"/>
                <a:cs typeface="Gill Sans MT"/>
              </a:rPr>
              <a:t>encin</a:t>
            </a:r>
            <a:r>
              <a:rPr sz="1400" spc="13">
                <a:solidFill>
                  <a:srgbClr val="231F20"/>
                </a:solidFill>
                <a:latin typeface="Gill Sans MT"/>
                <a:cs typeface="Gill Sans MT"/>
              </a:rPr>
              <a:t>g</a:t>
            </a:r>
            <a:r>
              <a:rPr sz="1400" spc="-38">
                <a:solidFill>
                  <a:srgbClr val="231F20"/>
                </a:solidFill>
                <a:latin typeface="Gill Sans MT"/>
                <a:cs typeface="Gill Sans MT"/>
              </a:rPr>
              <a:t>,  </a:t>
            </a:r>
            <a:r>
              <a:rPr sz="1400" spc="3">
                <a:solidFill>
                  <a:srgbClr val="231F20"/>
                </a:solidFill>
                <a:latin typeface="Gill Sans MT"/>
                <a:cs typeface="Gill Sans MT"/>
              </a:rPr>
              <a:t>webcasts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1483" y="2496137"/>
            <a:ext cx="944587" cy="486584"/>
          </a:xfrm>
          <a:prstGeom prst="rect">
            <a:avLst/>
          </a:prstGeom>
        </p:spPr>
        <p:txBody>
          <a:bodyPr vert="horz" wrap="square" lIns="0" tIns="24678" rIns="0" bIns="0" rtlCol="0">
            <a:spAutoFit/>
          </a:bodyPr>
          <a:lstStyle/>
          <a:p>
            <a:pPr marL="6495" marR="2598" indent="21758" algn="ctr">
              <a:lnSpc>
                <a:spcPts val="1200"/>
              </a:lnSpc>
              <a:spcBef>
                <a:spcPts val="194"/>
              </a:spcBef>
            </a:pPr>
            <a:r>
              <a:rPr sz="1400" spc="-10">
                <a:solidFill>
                  <a:srgbClr val="231F20"/>
                </a:solidFill>
                <a:latin typeface="Gill Sans MT"/>
                <a:cs typeface="Gill Sans MT"/>
              </a:rPr>
              <a:t>Tele-health </a:t>
            </a:r>
            <a:r>
              <a:rPr sz="1400" spc="-194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400" spc="23">
                <a:solidFill>
                  <a:srgbClr val="231F20"/>
                </a:solidFill>
                <a:latin typeface="Gill Sans MT"/>
                <a:cs typeface="Gill Sans MT"/>
              </a:rPr>
              <a:t>and</a:t>
            </a:r>
            <a:r>
              <a:rPr sz="1400" spc="-43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400" spc="8">
                <a:solidFill>
                  <a:srgbClr val="231F20"/>
                </a:solidFill>
                <a:latin typeface="Gill Sans MT"/>
                <a:cs typeface="Gill Sans MT"/>
              </a:rPr>
              <a:t>medical  </a:t>
            </a:r>
            <a:r>
              <a:rPr sz="1400" spc="13">
                <a:solidFill>
                  <a:srgbClr val="231F20"/>
                </a:solidFill>
                <a:latin typeface="Gill Sans MT"/>
                <a:cs typeface="Gill Sans MT"/>
              </a:rPr>
              <a:t>equipment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0474" y="2545285"/>
            <a:ext cx="1182461" cy="362640"/>
          </a:xfrm>
          <a:prstGeom prst="rect">
            <a:avLst/>
          </a:prstGeom>
        </p:spPr>
        <p:txBody>
          <a:bodyPr vert="horz" wrap="square" lIns="0" tIns="24678" rIns="0" bIns="0" rtlCol="0">
            <a:spAutoFit/>
          </a:bodyPr>
          <a:lstStyle/>
          <a:p>
            <a:pPr marL="6495" marR="2598" indent="57154" algn="ctr">
              <a:lnSpc>
                <a:spcPts val="1200"/>
              </a:lnSpc>
              <a:spcBef>
                <a:spcPts val="194"/>
              </a:spcBef>
            </a:pPr>
            <a:r>
              <a:rPr sz="1400" spc="-46">
                <a:solidFill>
                  <a:srgbClr val="231F20"/>
                </a:solidFill>
                <a:latin typeface="Gill Sans MT"/>
                <a:cs typeface="Gill Sans MT"/>
              </a:rPr>
              <a:t>Web </a:t>
            </a:r>
            <a:r>
              <a:rPr sz="1400" spc="-43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endParaRPr lang="fr-CA" sz="1400" spc="-43">
              <a:solidFill>
                <a:srgbClr val="231F20"/>
              </a:solidFill>
              <a:latin typeface="Gill Sans MT"/>
              <a:cs typeface="Gill Sans MT"/>
            </a:endParaRPr>
          </a:p>
          <a:p>
            <a:pPr marL="6495" marR="2598" indent="57154" algn="ctr">
              <a:lnSpc>
                <a:spcPts val="1200"/>
              </a:lnSpc>
              <a:spcBef>
                <a:spcPts val="194"/>
              </a:spcBef>
            </a:pPr>
            <a:r>
              <a:rPr sz="1400" spc="5">
                <a:solidFill>
                  <a:srgbClr val="231F20"/>
                </a:solidFill>
                <a:latin typeface="Gill Sans MT"/>
                <a:cs typeface="Gill Sans MT"/>
              </a:rPr>
              <a:t>training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69466" y="2570933"/>
            <a:ext cx="978762" cy="336992"/>
          </a:xfrm>
          <a:prstGeom prst="rect">
            <a:avLst/>
          </a:prstGeom>
        </p:spPr>
        <p:txBody>
          <a:bodyPr vert="horz" wrap="square" lIns="0" tIns="24678" rIns="0" bIns="0" rtlCol="0">
            <a:spAutoFit/>
          </a:bodyPr>
          <a:lstStyle/>
          <a:p>
            <a:pPr marL="6495" marR="2598" indent="79236" algn="ctr">
              <a:lnSpc>
                <a:spcPts val="1200"/>
              </a:lnSpc>
              <a:spcBef>
                <a:spcPts val="194"/>
              </a:spcBef>
            </a:pPr>
            <a:r>
              <a:rPr sz="1400" spc="-23" err="1">
                <a:solidFill>
                  <a:srgbClr val="231F20"/>
                </a:solidFill>
                <a:latin typeface="Gill Sans MT"/>
                <a:cs typeface="Gill Sans MT"/>
              </a:rPr>
              <a:t>HyFlex</a:t>
            </a:r>
            <a:r>
              <a:rPr sz="1400" spc="-23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400" spc="-2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400" spc="-13">
                <a:solidFill>
                  <a:srgbClr val="231F20"/>
                </a:solidFill>
                <a:latin typeface="Gill Sans MT"/>
                <a:cs typeface="Gill Sans MT"/>
              </a:rPr>
              <a:t>class</a:t>
            </a:r>
            <a:r>
              <a:rPr sz="1400" spc="-23">
                <a:solidFill>
                  <a:srgbClr val="231F20"/>
                </a:solidFill>
                <a:latin typeface="Gill Sans MT"/>
                <a:cs typeface="Gill Sans MT"/>
              </a:rPr>
              <a:t>r</a:t>
            </a:r>
            <a:r>
              <a:rPr sz="1400" spc="-3">
                <a:solidFill>
                  <a:srgbClr val="231F20"/>
                </a:solidFill>
                <a:latin typeface="Gill Sans MT"/>
                <a:cs typeface="Gill Sans MT"/>
              </a:rPr>
              <a:t>ooms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45453" y="2522445"/>
            <a:ext cx="846072" cy="336992"/>
          </a:xfrm>
          <a:prstGeom prst="rect">
            <a:avLst/>
          </a:prstGeom>
        </p:spPr>
        <p:txBody>
          <a:bodyPr vert="horz" wrap="square" lIns="0" tIns="24678" rIns="0" bIns="0" rtlCol="0">
            <a:spAutoFit/>
          </a:bodyPr>
          <a:lstStyle/>
          <a:p>
            <a:pPr marL="6495" marR="2598" indent="3572" algn="ctr">
              <a:lnSpc>
                <a:spcPts val="1200"/>
              </a:lnSpc>
              <a:spcBef>
                <a:spcPts val="194"/>
              </a:spcBef>
            </a:pPr>
            <a:r>
              <a:rPr sz="1400" spc="-43">
                <a:solidFill>
                  <a:srgbClr val="231F20"/>
                </a:solidFill>
                <a:latin typeface="Gill Sans MT"/>
                <a:cs typeface="Gill Sans MT"/>
              </a:rPr>
              <a:t>L</a:t>
            </a:r>
            <a:r>
              <a:rPr sz="1400" spc="5">
                <a:solidFill>
                  <a:srgbClr val="231F20"/>
                </a:solidFill>
                <a:latin typeface="Gill Sans MT"/>
                <a:cs typeface="Gill Sans MT"/>
              </a:rPr>
              <a:t>e</a:t>
            </a:r>
            <a:r>
              <a:rPr sz="1400" spc="10">
                <a:solidFill>
                  <a:srgbClr val="231F20"/>
                </a:solidFill>
                <a:latin typeface="Gill Sans MT"/>
                <a:cs typeface="Gill Sans MT"/>
              </a:rPr>
              <a:t>c</a:t>
            </a:r>
            <a:r>
              <a:rPr sz="1400" spc="-23">
                <a:solidFill>
                  <a:srgbClr val="231F20"/>
                </a:solidFill>
                <a:latin typeface="Gill Sans MT"/>
                <a:cs typeface="Gill Sans MT"/>
              </a:rPr>
              <a:t>tu</a:t>
            </a:r>
            <a:r>
              <a:rPr sz="1400" spc="-33">
                <a:solidFill>
                  <a:srgbClr val="231F20"/>
                </a:solidFill>
                <a:latin typeface="Gill Sans MT"/>
                <a:cs typeface="Gill Sans MT"/>
              </a:rPr>
              <a:t>r</a:t>
            </a:r>
            <a:r>
              <a:rPr sz="1400" spc="3">
                <a:solidFill>
                  <a:srgbClr val="231F20"/>
                </a:solidFill>
                <a:latin typeface="Gill Sans MT"/>
                <a:cs typeface="Gill Sans MT"/>
              </a:rPr>
              <a:t>e  </a:t>
            </a:r>
            <a:r>
              <a:rPr sz="1400" spc="-3">
                <a:solidFill>
                  <a:srgbClr val="231F20"/>
                </a:solidFill>
                <a:latin typeface="Gill Sans MT"/>
                <a:cs typeface="Gill Sans MT"/>
              </a:rPr>
              <a:t>captu</a:t>
            </a:r>
            <a:r>
              <a:rPr sz="1400" spc="-13">
                <a:solidFill>
                  <a:srgbClr val="231F20"/>
                </a:solidFill>
                <a:latin typeface="Gill Sans MT"/>
                <a:cs typeface="Gill Sans MT"/>
              </a:rPr>
              <a:t>r</a:t>
            </a:r>
            <a:r>
              <a:rPr sz="1400" spc="3">
                <a:solidFill>
                  <a:srgbClr val="231F20"/>
                </a:solidFill>
                <a:latin typeface="Gill Sans MT"/>
                <a:cs typeface="Gill Sans MT"/>
              </a:rPr>
              <a:t>e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D6BF37DE-5339-4DE7-8A78-22455B6345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" y="3271100"/>
            <a:ext cx="4492555" cy="133286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7169E897-2311-4C01-9B5D-23429E010D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45506" y="3271100"/>
            <a:ext cx="4598494" cy="134141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318031" y="2487291"/>
            <a:ext cx="6997953" cy="1964531"/>
            <a:chOff x="1409082" y="4864036"/>
            <a:chExt cx="13684885" cy="3841750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98101" y="4864036"/>
              <a:ext cx="5095721" cy="38413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17020" y="52066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" name="object 6"/>
            <p:cNvSpPr/>
            <p:nvPr/>
          </p:nvSpPr>
          <p:spPr>
            <a:xfrm>
              <a:off x="1415432" y="54337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7" name="object 7"/>
            <p:cNvSpPr/>
            <p:nvPr/>
          </p:nvSpPr>
          <p:spPr>
            <a:xfrm>
              <a:off x="1417020" y="54352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8" name="object 8"/>
            <p:cNvSpPr/>
            <p:nvPr/>
          </p:nvSpPr>
          <p:spPr>
            <a:xfrm>
              <a:off x="4038173" y="52066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9" name="object 9"/>
            <p:cNvSpPr/>
            <p:nvPr/>
          </p:nvSpPr>
          <p:spPr>
            <a:xfrm>
              <a:off x="2727596" y="54337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" name="object 10"/>
            <p:cNvSpPr/>
            <p:nvPr/>
          </p:nvSpPr>
          <p:spPr>
            <a:xfrm>
              <a:off x="4038173" y="54352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15432" y="56623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" name="object 12"/>
            <p:cNvSpPr/>
            <p:nvPr/>
          </p:nvSpPr>
          <p:spPr>
            <a:xfrm>
              <a:off x="1417020" y="56638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7596" y="56623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38173" y="56638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5" name="object 15"/>
            <p:cNvSpPr/>
            <p:nvPr/>
          </p:nvSpPr>
          <p:spPr>
            <a:xfrm>
              <a:off x="1415432" y="58909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6" name="object 16"/>
            <p:cNvSpPr/>
            <p:nvPr/>
          </p:nvSpPr>
          <p:spPr>
            <a:xfrm>
              <a:off x="1417020" y="58924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7" name="object 17"/>
            <p:cNvSpPr/>
            <p:nvPr/>
          </p:nvSpPr>
          <p:spPr>
            <a:xfrm>
              <a:off x="2727596" y="58909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8" name="object 18"/>
            <p:cNvSpPr/>
            <p:nvPr/>
          </p:nvSpPr>
          <p:spPr>
            <a:xfrm>
              <a:off x="4038173" y="58924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15432" y="61195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17020" y="61210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" name="object 21"/>
            <p:cNvSpPr/>
            <p:nvPr/>
          </p:nvSpPr>
          <p:spPr>
            <a:xfrm>
              <a:off x="2727596" y="61195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38173" y="61210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3" name="object 23"/>
            <p:cNvSpPr/>
            <p:nvPr/>
          </p:nvSpPr>
          <p:spPr>
            <a:xfrm>
              <a:off x="1415432" y="63481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4" name="object 24"/>
            <p:cNvSpPr/>
            <p:nvPr/>
          </p:nvSpPr>
          <p:spPr>
            <a:xfrm>
              <a:off x="1417020" y="63496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5" name="object 25"/>
            <p:cNvSpPr/>
            <p:nvPr/>
          </p:nvSpPr>
          <p:spPr>
            <a:xfrm>
              <a:off x="2727596" y="63481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38173" y="6349693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7" name="object 27"/>
            <p:cNvSpPr/>
            <p:nvPr/>
          </p:nvSpPr>
          <p:spPr>
            <a:xfrm>
              <a:off x="1415432" y="65767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8" name="object 28"/>
            <p:cNvSpPr/>
            <p:nvPr/>
          </p:nvSpPr>
          <p:spPr>
            <a:xfrm>
              <a:off x="2727596" y="6576706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9" name="object 29"/>
            <p:cNvSpPr/>
            <p:nvPr/>
          </p:nvSpPr>
          <p:spPr>
            <a:xfrm>
              <a:off x="1415432" y="520034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30" name="object 30"/>
            <p:cNvSpPr/>
            <p:nvPr/>
          </p:nvSpPr>
          <p:spPr>
            <a:xfrm>
              <a:off x="2727596" y="520034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148582" y="4671764"/>
            <a:ext cx="1949462" cy="285545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731"/>
              </a:lnSpc>
              <a:spcBef>
                <a:spcPts val="51"/>
              </a:spcBef>
            </a:pPr>
            <a:r>
              <a:rPr sz="614" b="1" spc="1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Drawing</a:t>
            </a:r>
            <a:r>
              <a:rPr sz="614" b="1" spc="-2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b="1" spc="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Reference</a:t>
            </a:r>
            <a:endParaRPr sz="614" b="1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6495">
              <a:lnSpc>
                <a:spcPts val="670"/>
              </a:lnSpc>
            </a:pPr>
            <a:r>
              <a:rPr sz="563" spc="-4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ENRICO</a:t>
            </a:r>
            <a:r>
              <a:rPr sz="563" spc="5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563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CONEDERA</a:t>
            </a:r>
            <a:endParaRPr sz="563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6495">
              <a:spcBef>
                <a:spcPts val="115"/>
              </a:spcBef>
            </a:pPr>
            <a:r>
              <a:rPr sz="563" spc="1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Senior</a:t>
            </a:r>
            <a:r>
              <a:rPr sz="563" spc="2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563" spc="1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Technical</a:t>
            </a:r>
            <a:r>
              <a:rPr sz="563" spc="2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563" spc="1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Marketing</a:t>
            </a:r>
            <a:r>
              <a:rPr sz="563" spc="2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Engineer </a:t>
            </a:r>
            <a:r>
              <a:rPr sz="563" spc="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</a:t>
            </a:r>
            <a:r>
              <a:rPr sz="563" spc="2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563" spc="-5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Cisco</a:t>
            </a:r>
            <a:r>
              <a:rPr sz="563" spc="2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563" spc="1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Systems</a:t>
            </a:r>
            <a:endParaRPr sz="563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97881" y="4684763"/>
            <a:ext cx="0" cy="245485"/>
          </a:xfrm>
          <a:custGeom>
            <a:avLst/>
            <a:gdLst/>
            <a:ahLst/>
            <a:cxnLst/>
            <a:rect l="l" t="t" r="r" b="b"/>
            <a:pathLst>
              <a:path h="480059">
                <a:moveTo>
                  <a:pt x="0" y="0"/>
                </a:moveTo>
                <a:lnTo>
                  <a:pt x="0" y="4800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33" name="object 33"/>
          <p:cNvSpPr txBox="1"/>
          <p:nvPr/>
        </p:nvSpPr>
        <p:spPr>
          <a:xfrm>
            <a:off x="653997" y="4663648"/>
            <a:ext cx="1275798" cy="287716"/>
          </a:xfrm>
          <a:prstGeom prst="rect">
            <a:avLst/>
          </a:prstGeom>
        </p:spPr>
        <p:txBody>
          <a:bodyPr vert="horz" wrap="square" lIns="0" tIns="3247" rIns="0" bIns="0" rtlCol="0">
            <a:spAutoFit/>
          </a:bodyPr>
          <a:lstStyle/>
          <a:p>
            <a:pPr marL="348120" marR="2598" indent="-145808">
              <a:lnSpc>
                <a:spcPct val="103499"/>
              </a:lnSpc>
              <a:spcBef>
                <a:spcPts val="26"/>
              </a:spcBef>
            </a:pPr>
            <a:r>
              <a:rPr sz="614" spc="-2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Cisco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-2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Webex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-15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Room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-41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Kit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Plus  </a:t>
            </a:r>
            <a:endParaRPr lang="fr-CA" sz="614">
              <a:solidFill>
                <a:srgbClr val="4C4D4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8120" marR="2598" indent="-145808">
              <a:lnSpc>
                <a:spcPct val="103499"/>
              </a:lnSpc>
              <a:spcBef>
                <a:spcPts val="26"/>
              </a:spcBef>
            </a:pPr>
            <a:r>
              <a:rPr sz="614" spc="1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and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1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Inogeni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-69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4KX</a:t>
            </a:r>
            <a:r>
              <a:rPr sz="614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</a:t>
            </a:r>
            <a:r>
              <a:rPr sz="614" spc="-2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PLUS</a:t>
            </a:r>
            <a:r>
              <a:rPr lang="fr-CA" sz="614" spc="-2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-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</a:t>
            </a:r>
            <a:r>
              <a:rPr sz="614" spc="-1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</a:t>
            </a:r>
            <a:r>
              <a:rPr sz="614" spc="-64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fr-CA" sz="614" spc="-38">
              <a:solidFill>
                <a:srgbClr val="4C4D4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8120" marR="2598" indent="-145808">
              <a:lnSpc>
                <a:spcPct val="103499"/>
              </a:lnSpc>
              <a:spcBef>
                <a:spcPts val="26"/>
              </a:spcBef>
            </a:pPr>
            <a:r>
              <a:rPr sz="614" spc="-74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</a:t>
            </a:r>
            <a:r>
              <a:rPr sz="614" spc="-15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</a:t>
            </a:r>
            <a:r>
              <a:rPr sz="614" spc="-36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-2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</a:t>
            </a:r>
            <a:r>
              <a:rPr sz="614" spc="5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</a:t>
            </a:r>
            <a:r>
              <a:rPr sz="614" spc="-1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</a:t>
            </a:r>
            <a:r>
              <a:rPr sz="614" spc="-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</a:t>
            </a:r>
            <a:r>
              <a:rPr sz="614" spc="-26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</a:t>
            </a:r>
            <a:r>
              <a:rPr sz="614" spc="1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</a:t>
            </a:r>
            <a:r>
              <a:rPr sz="614" spc="-79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</a:t>
            </a:r>
            <a:r>
              <a:rPr sz="614" spc="2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ou</a:t>
            </a:r>
            <a:r>
              <a:rPr sz="614" spc="1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</a:t>
            </a:r>
            <a:r>
              <a:rPr sz="614" spc="2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-36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</a:t>
            </a:r>
            <a:r>
              <a:rPr sz="614" spc="-1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</a:t>
            </a:r>
            <a:r>
              <a:rPr sz="614" spc="15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</a:t>
            </a:r>
            <a:r>
              <a:rPr sz="614" spc="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</a:t>
            </a:r>
            <a:r>
              <a:rPr sz="614" spc="-38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614" spc="-69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</a:t>
            </a:r>
            <a:r>
              <a:rPr sz="614" spc="-66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</a:t>
            </a:r>
            <a:r>
              <a:rPr sz="614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</a:t>
            </a:r>
            <a:r>
              <a:rPr sz="614" spc="-10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</a:t>
            </a:r>
            <a:r>
              <a:rPr sz="614" spc="-13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</a:t>
            </a:r>
            <a:r>
              <a:rPr sz="614" spc="41">
                <a:solidFill>
                  <a:srgbClr val="4C4D4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ng</a:t>
            </a:r>
            <a:endParaRPr sz="614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30208" y="2553734"/>
            <a:ext cx="689047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b="1" spc="-74">
                <a:solidFill>
                  <a:srgbClr val="4C4D4F"/>
                </a:solidFill>
                <a:latin typeface="Century Gothic"/>
                <a:cs typeface="Century Gothic"/>
              </a:rPr>
              <a:t>C</a:t>
            </a:r>
            <a:r>
              <a:rPr sz="511" b="1" spc="23">
                <a:solidFill>
                  <a:srgbClr val="4C4D4F"/>
                </a:solidFill>
                <a:latin typeface="Century Gothic"/>
                <a:cs typeface="Century Gothic"/>
              </a:rPr>
              <a:t>I</a:t>
            </a:r>
            <a:r>
              <a:rPr sz="511" b="1" spc="31">
                <a:solidFill>
                  <a:srgbClr val="4C4D4F"/>
                </a:solidFill>
                <a:latin typeface="Century Gothic"/>
                <a:cs typeface="Century Gothic"/>
              </a:rPr>
              <a:t>S</a:t>
            </a:r>
            <a:r>
              <a:rPr sz="511" b="1" spc="-84">
                <a:solidFill>
                  <a:srgbClr val="4C4D4F"/>
                </a:solidFill>
                <a:latin typeface="Century Gothic"/>
                <a:cs typeface="Century Gothic"/>
              </a:rPr>
              <a:t>C</a:t>
            </a:r>
            <a:r>
              <a:rPr sz="511" b="1" spc="-64">
                <a:solidFill>
                  <a:srgbClr val="4C4D4F"/>
                </a:solidFill>
                <a:latin typeface="Century Gothic"/>
                <a:cs typeface="Century Gothic"/>
              </a:rPr>
              <a:t>O</a:t>
            </a:r>
            <a:r>
              <a:rPr sz="511" b="1" spc="-10">
                <a:solidFill>
                  <a:srgbClr val="4C4D4F"/>
                </a:solidFill>
                <a:latin typeface="Century Gothic"/>
                <a:cs typeface="Century Gothic"/>
              </a:rPr>
              <a:t> </a:t>
            </a:r>
            <a:r>
              <a:rPr sz="511" b="1" spc="-41">
                <a:solidFill>
                  <a:srgbClr val="4C4D4F"/>
                </a:solidFill>
                <a:latin typeface="Century Gothic"/>
                <a:cs typeface="Century Gothic"/>
              </a:rPr>
              <a:t>Q</a:t>
            </a:r>
            <a:r>
              <a:rPr sz="511" b="1" spc="31">
                <a:solidFill>
                  <a:srgbClr val="4C4D4F"/>
                </a:solidFill>
                <a:latin typeface="Century Gothic"/>
                <a:cs typeface="Century Gothic"/>
              </a:rPr>
              <a:t>U</a:t>
            </a:r>
            <a:r>
              <a:rPr sz="511" b="1" spc="-26">
                <a:solidFill>
                  <a:srgbClr val="4C4D4F"/>
                </a:solidFill>
                <a:latin typeface="Century Gothic"/>
                <a:cs typeface="Century Gothic"/>
              </a:rPr>
              <a:t>A</a:t>
            </a:r>
            <a:r>
              <a:rPr sz="511" b="1" spc="-3">
                <a:solidFill>
                  <a:srgbClr val="4C4D4F"/>
                </a:solidFill>
                <a:latin typeface="Century Gothic"/>
                <a:cs typeface="Century Gothic"/>
              </a:rPr>
              <a:t>D</a:t>
            </a:r>
            <a:r>
              <a:rPr sz="511" b="1" spc="-10">
                <a:solidFill>
                  <a:srgbClr val="4C4D4F"/>
                </a:solidFill>
                <a:latin typeface="Century Gothic"/>
                <a:cs typeface="Century Gothic"/>
              </a:rPr>
              <a:t> </a:t>
            </a:r>
            <a:r>
              <a:rPr sz="511" b="1" spc="-69">
                <a:solidFill>
                  <a:srgbClr val="4C4D4F"/>
                </a:solidFill>
                <a:latin typeface="Century Gothic"/>
                <a:cs typeface="Century Gothic"/>
              </a:rPr>
              <a:t>C</a:t>
            </a:r>
            <a:r>
              <a:rPr sz="511" b="1" spc="-20">
                <a:solidFill>
                  <a:srgbClr val="4C4D4F"/>
                </a:solidFill>
                <a:latin typeface="Century Gothic"/>
                <a:cs typeface="Century Gothic"/>
              </a:rPr>
              <a:t>A</a:t>
            </a:r>
            <a:r>
              <a:rPr sz="511" b="1" spc="-3">
                <a:solidFill>
                  <a:srgbClr val="4C4D4F"/>
                </a:solidFill>
                <a:latin typeface="Century Gothic"/>
                <a:cs typeface="Century Gothic"/>
              </a:rPr>
              <a:t>M</a:t>
            </a:r>
            <a:r>
              <a:rPr sz="511" b="1" spc="31">
                <a:solidFill>
                  <a:srgbClr val="4C4D4F"/>
                </a:solidFill>
                <a:latin typeface="Century Gothic"/>
                <a:cs typeface="Century Gothic"/>
              </a:rPr>
              <a:t>E</a:t>
            </a:r>
            <a:r>
              <a:rPr sz="511" b="1" spc="36">
                <a:solidFill>
                  <a:srgbClr val="4C4D4F"/>
                </a:solidFill>
                <a:latin typeface="Century Gothic"/>
                <a:cs typeface="Century Gothic"/>
              </a:rPr>
              <a:t>R</a:t>
            </a:r>
            <a:r>
              <a:rPr sz="511" b="1" spc="-43">
                <a:solidFill>
                  <a:srgbClr val="4C4D4F"/>
                </a:solidFill>
                <a:latin typeface="Century Gothic"/>
                <a:cs typeface="Century Gothic"/>
              </a:rPr>
              <a:t>A</a:t>
            </a:r>
            <a:endParaRPr sz="511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44820" y="2673034"/>
            <a:ext cx="439341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5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64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511" spc="3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015033" y="2673034"/>
            <a:ext cx="507856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511" spc="-61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BW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10">
                <a:solidFill>
                  <a:srgbClr val="4C4D4F"/>
                </a:solidFill>
                <a:latin typeface="Gill Sans MT"/>
                <a:cs typeface="Gill Sans MT"/>
              </a:rPr>
              <a:t>F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44820" y="2789932"/>
            <a:ext cx="324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15034" y="2789932"/>
            <a:ext cx="593905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41">
                <a:solidFill>
                  <a:srgbClr val="4C4D4F"/>
                </a:solidFill>
                <a:latin typeface="Gill Sans MT"/>
                <a:cs typeface="Gill Sans MT"/>
              </a:rPr>
              <a:t>W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/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1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44820" y="2906830"/>
            <a:ext cx="324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015033" y="2906830"/>
            <a:ext cx="402648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33">
                <a:solidFill>
                  <a:srgbClr val="4C4D4F"/>
                </a:solidFill>
                <a:latin typeface="Gill Sans MT"/>
                <a:cs typeface="Gill Sans MT"/>
              </a:rPr>
              <a:t>HDM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3">
                <a:solidFill>
                  <a:srgbClr val="4C4D4F"/>
                </a:solidFill>
                <a:latin typeface="Gill Sans MT"/>
                <a:cs typeface="Gill Sans MT"/>
              </a:rPr>
              <a:t>HDM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2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74044" y="3023727"/>
            <a:ext cx="324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15034" y="3023727"/>
            <a:ext cx="395504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B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13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44820" y="3140625"/>
            <a:ext cx="428950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1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2</a:t>
            </a: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RR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015033" y="3140625"/>
            <a:ext cx="441614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64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61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38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64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44820" y="3257523"/>
            <a:ext cx="76633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15">
                <a:solidFill>
                  <a:srgbClr val="4C4D4F"/>
                </a:solidFill>
                <a:latin typeface="Trebuchet MS"/>
                <a:cs typeface="Trebuchet MS"/>
              </a:rPr>
              <a:t>IN</a:t>
            </a:r>
            <a:endParaRPr sz="511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000422" y="3257523"/>
            <a:ext cx="138004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23">
                <a:solidFill>
                  <a:srgbClr val="4C4D4F"/>
                </a:solidFill>
                <a:latin typeface="Trebuchet MS"/>
                <a:cs typeface="Trebuchet MS"/>
              </a:rPr>
              <a:t>O</a:t>
            </a:r>
            <a:r>
              <a:rPr sz="511" spc="26">
                <a:solidFill>
                  <a:srgbClr val="4C4D4F"/>
                </a:solidFill>
                <a:latin typeface="Trebuchet MS"/>
                <a:cs typeface="Trebuchet MS"/>
              </a:rPr>
              <a:t>U</a:t>
            </a:r>
            <a:r>
              <a:rPr sz="511" spc="-43">
                <a:solidFill>
                  <a:srgbClr val="4C4D4F"/>
                </a:solidFill>
                <a:latin typeface="Trebuchet MS"/>
                <a:cs typeface="Trebuchet MS"/>
              </a:rPr>
              <a:t>T</a:t>
            </a:r>
            <a:endParaRPr sz="511">
              <a:latin typeface="Trebuchet MS"/>
              <a:cs typeface="Trebuchet MS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690995" y="963302"/>
            <a:ext cx="1348545" cy="590983"/>
            <a:chOff x="9960657" y="1883791"/>
            <a:chExt cx="2637155" cy="1155700"/>
          </a:xfrm>
        </p:grpSpPr>
        <p:sp>
          <p:nvSpPr>
            <p:cNvPr id="49" name="object 49"/>
            <p:cNvSpPr/>
            <p:nvPr/>
          </p:nvSpPr>
          <p:spPr>
            <a:xfrm>
              <a:off x="9968595" y="18964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0" name="object 50"/>
            <p:cNvSpPr/>
            <p:nvPr/>
          </p:nvSpPr>
          <p:spPr>
            <a:xfrm>
              <a:off x="9967007" y="21235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1" name="object 51"/>
            <p:cNvSpPr/>
            <p:nvPr/>
          </p:nvSpPr>
          <p:spPr>
            <a:xfrm>
              <a:off x="9968595" y="21250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2" name="object 52"/>
            <p:cNvSpPr/>
            <p:nvPr/>
          </p:nvSpPr>
          <p:spPr>
            <a:xfrm>
              <a:off x="12589748" y="18964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3" name="object 53"/>
            <p:cNvSpPr/>
            <p:nvPr/>
          </p:nvSpPr>
          <p:spPr>
            <a:xfrm>
              <a:off x="11279171" y="21235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4" name="object 54"/>
            <p:cNvSpPr/>
            <p:nvPr/>
          </p:nvSpPr>
          <p:spPr>
            <a:xfrm>
              <a:off x="12589748" y="21250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5" name="object 55"/>
            <p:cNvSpPr/>
            <p:nvPr/>
          </p:nvSpPr>
          <p:spPr>
            <a:xfrm>
              <a:off x="9967007" y="23521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6" name="object 56"/>
            <p:cNvSpPr/>
            <p:nvPr/>
          </p:nvSpPr>
          <p:spPr>
            <a:xfrm>
              <a:off x="9968595" y="23536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7" name="object 57"/>
            <p:cNvSpPr/>
            <p:nvPr/>
          </p:nvSpPr>
          <p:spPr>
            <a:xfrm>
              <a:off x="11279171" y="23521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8" name="object 58"/>
            <p:cNvSpPr/>
            <p:nvPr/>
          </p:nvSpPr>
          <p:spPr>
            <a:xfrm>
              <a:off x="12589748" y="23536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59" name="object 59"/>
            <p:cNvSpPr/>
            <p:nvPr/>
          </p:nvSpPr>
          <p:spPr>
            <a:xfrm>
              <a:off x="9967007" y="25807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0" name="object 60"/>
            <p:cNvSpPr/>
            <p:nvPr/>
          </p:nvSpPr>
          <p:spPr>
            <a:xfrm>
              <a:off x="9968595" y="25822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1" name="object 61"/>
            <p:cNvSpPr/>
            <p:nvPr/>
          </p:nvSpPr>
          <p:spPr>
            <a:xfrm>
              <a:off x="11279171" y="25807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2" name="object 62"/>
            <p:cNvSpPr/>
            <p:nvPr/>
          </p:nvSpPr>
          <p:spPr>
            <a:xfrm>
              <a:off x="12589748" y="25822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3" name="object 63"/>
            <p:cNvSpPr/>
            <p:nvPr/>
          </p:nvSpPr>
          <p:spPr>
            <a:xfrm>
              <a:off x="9967007" y="28093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4" name="object 64"/>
            <p:cNvSpPr/>
            <p:nvPr/>
          </p:nvSpPr>
          <p:spPr>
            <a:xfrm>
              <a:off x="9968595" y="28108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5" name="object 65"/>
            <p:cNvSpPr/>
            <p:nvPr/>
          </p:nvSpPr>
          <p:spPr>
            <a:xfrm>
              <a:off x="11279171" y="28093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6" name="object 66"/>
            <p:cNvSpPr/>
            <p:nvPr/>
          </p:nvSpPr>
          <p:spPr>
            <a:xfrm>
              <a:off x="12589748" y="28108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7" name="object 67"/>
            <p:cNvSpPr/>
            <p:nvPr/>
          </p:nvSpPr>
          <p:spPr>
            <a:xfrm>
              <a:off x="9967007" y="30379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8" name="object 68"/>
            <p:cNvSpPr/>
            <p:nvPr/>
          </p:nvSpPr>
          <p:spPr>
            <a:xfrm>
              <a:off x="11279171" y="30379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69" name="object 69"/>
            <p:cNvSpPr/>
            <p:nvPr/>
          </p:nvSpPr>
          <p:spPr>
            <a:xfrm>
              <a:off x="9967007" y="1890141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70" name="object 70"/>
            <p:cNvSpPr/>
            <p:nvPr/>
          </p:nvSpPr>
          <p:spPr>
            <a:xfrm>
              <a:off x="11279171" y="1890141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5707506" y="757534"/>
            <a:ext cx="605920" cy="176604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b="1" spc="-8">
                <a:solidFill>
                  <a:srgbClr val="4C4D4F"/>
                </a:solidFill>
                <a:latin typeface="Century Gothic"/>
                <a:cs typeface="Century Gothic"/>
              </a:rPr>
              <a:t>INOGENI</a:t>
            </a:r>
            <a:r>
              <a:rPr sz="511" b="1" spc="-28">
                <a:solidFill>
                  <a:srgbClr val="4C4D4F"/>
                </a:solidFill>
                <a:latin typeface="Century Gothic"/>
                <a:cs typeface="Century Gothic"/>
              </a:rPr>
              <a:t> </a:t>
            </a:r>
            <a:endParaRPr lang="fr-CA" sz="511" b="1" spc="-28">
              <a:solidFill>
                <a:srgbClr val="4C4D4F"/>
              </a:solidFill>
              <a:latin typeface="Century Gothic"/>
              <a:cs typeface="Century Gothic"/>
            </a:endParaRPr>
          </a:p>
          <a:p>
            <a:pPr marL="6495">
              <a:spcBef>
                <a:spcPts val="51"/>
              </a:spcBef>
            </a:pPr>
            <a:r>
              <a:rPr sz="511" b="1" spc="13">
                <a:solidFill>
                  <a:srgbClr val="4C4D4F"/>
                </a:solidFill>
                <a:latin typeface="Century Gothic"/>
                <a:cs typeface="Century Gothic"/>
              </a:rPr>
              <a:t>4KX-PLUS</a:t>
            </a:r>
            <a:endParaRPr sz="51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717785" y="980317"/>
            <a:ext cx="34030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79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3">
                <a:solidFill>
                  <a:srgbClr val="4C4D4F"/>
                </a:solidFill>
                <a:latin typeface="Gill Sans MT"/>
                <a:cs typeface="Gill Sans MT"/>
              </a:rPr>
              <a:t>HDM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387998" y="980317"/>
            <a:ext cx="537405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79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P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717785" y="1097215"/>
            <a:ext cx="363357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5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387998" y="1097215"/>
            <a:ext cx="607868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26">
                <a:solidFill>
                  <a:srgbClr val="4C4D4F"/>
                </a:solidFill>
                <a:latin typeface="Gill Sans MT"/>
                <a:cs typeface="Gill Sans MT"/>
              </a:rPr>
              <a:t>5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10">
                <a:solidFill>
                  <a:srgbClr val="4C4D4F"/>
                </a:solidFill>
                <a:latin typeface="Gill Sans MT"/>
                <a:cs typeface="Gill Sans MT"/>
              </a:rPr>
              <a:t>P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ON</a:t>
            </a:r>
            <a:r>
              <a:rPr sz="511" spc="-10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3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717785" y="1214113"/>
            <a:ext cx="32374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13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10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61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P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84">
                <a:solidFill>
                  <a:srgbClr val="4C4D4F"/>
                </a:solidFill>
                <a:latin typeface="Gill Sans MT"/>
                <a:cs typeface="Gill Sans MT"/>
              </a:rPr>
              <a:t>X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387998" y="1214113"/>
            <a:ext cx="324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717784" y="1331011"/>
            <a:ext cx="401674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3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0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B 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387998" y="1331011"/>
            <a:ext cx="49454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64">
                <a:solidFill>
                  <a:srgbClr val="4C4D4F"/>
                </a:solidFill>
                <a:latin typeface="Gill Sans MT"/>
                <a:cs typeface="Gill Sans MT"/>
              </a:rPr>
              <a:t>XT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511" spc="-77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P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110">
                <a:solidFill>
                  <a:srgbClr val="4C4D4F"/>
                </a:solidFill>
                <a:latin typeface="Gill Sans MT"/>
                <a:cs typeface="Gill Sans MT"/>
              </a:rPr>
              <a:t>W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717784" y="1447908"/>
            <a:ext cx="76633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15">
                <a:solidFill>
                  <a:srgbClr val="4C4D4F"/>
                </a:solidFill>
                <a:latin typeface="Trebuchet MS"/>
                <a:cs typeface="Trebuchet MS"/>
              </a:rPr>
              <a:t>IN</a:t>
            </a:r>
            <a:endParaRPr sz="511">
              <a:latin typeface="Trebuchet MS"/>
              <a:cs typeface="Trebuchet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387998" y="1447908"/>
            <a:ext cx="138004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23">
                <a:solidFill>
                  <a:srgbClr val="4C4D4F"/>
                </a:solidFill>
                <a:latin typeface="Trebuchet MS"/>
                <a:cs typeface="Trebuchet MS"/>
              </a:rPr>
              <a:t>O</a:t>
            </a:r>
            <a:r>
              <a:rPr sz="511" spc="26">
                <a:solidFill>
                  <a:srgbClr val="4C4D4F"/>
                </a:solidFill>
                <a:latin typeface="Trebuchet MS"/>
                <a:cs typeface="Trebuchet MS"/>
              </a:rPr>
              <a:t>U</a:t>
            </a:r>
            <a:r>
              <a:rPr sz="511" spc="-43">
                <a:solidFill>
                  <a:srgbClr val="4C4D4F"/>
                </a:solidFill>
                <a:latin typeface="Trebuchet MS"/>
                <a:cs typeface="Trebuchet MS"/>
              </a:rPr>
              <a:t>T</a:t>
            </a:r>
            <a:endParaRPr sz="511">
              <a:latin typeface="Trebuchet MS"/>
              <a:cs typeface="Trebuchet M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530207" y="4675909"/>
            <a:ext cx="0" cy="233795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84" name="object 84"/>
          <p:cNvSpPr/>
          <p:nvPr/>
        </p:nvSpPr>
        <p:spPr>
          <a:xfrm>
            <a:off x="7066986" y="4811615"/>
            <a:ext cx="17535" cy="70463"/>
          </a:xfrm>
          <a:custGeom>
            <a:avLst/>
            <a:gdLst/>
            <a:ahLst/>
            <a:cxnLst/>
            <a:rect l="l" t="t" r="r" b="b"/>
            <a:pathLst>
              <a:path w="34290" h="137795">
                <a:moveTo>
                  <a:pt x="33794" y="0"/>
                </a:moveTo>
                <a:lnTo>
                  <a:pt x="0" y="0"/>
                </a:lnTo>
                <a:lnTo>
                  <a:pt x="0" y="137579"/>
                </a:lnTo>
                <a:lnTo>
                  <a:pt x="33794" y="137579"/>
                </a:lnTo>
                <a:lnTo>
                  <a:pt x="33794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grpSp>
        <p:nvGrpSpPr>
          <p:cNvPr id="85" name="object 85"/>
          <p:cNvGrpSpPr/>
          <p:nvPr/>
        </p:nvGrpSpPr>
        <p:grpSpPr>
          <a:xfrm>
            <a:off x="7107453" y="4810365"/>
            <a:ext cx="206844" cy="71762"/>
            <a:chOff x="12730618" y="9406935"/>
            <a:chExt cx="404495" cy="140335"/>
          </a:xfrm>
        </p:grpSpPr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55689" y="9407004"/>
              <a:ext cx="102196" cy="1399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93498" y="9407004"/>
              <a:ext cx="141528" cy="13999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30618" y="9406935"/>
              <a:ext cx="92316" cy="140055"/>
            </a:xfrm>
            <a:prstGeom prst="rect">
              <a:avLst/>
            </a:prstGeom>
          </p:spPr>
        </p:pic>
      </p:grpSp>
      <p:pic>
        <p:nvPicPr>
          <p:cNvPr id="89" name="object 8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90980" y="4810400"/>
            <a:ext cx="52247" cy="71587"/>
          </a:xfrm>
          <a:prstGeom prst="rect">
            <a:avLst/>
          </a:prstGeom>
        </p:spPr>
      </p:pic>
      <p:sp>
        <p:nvSpPr>
          <p:cNvPr id="90" name="object 90"/>
          <p:cNvSpPr/>
          <p:nvPr/>
        </p:nvSpPr>
        <p:spPr>
          <a:xfrm>
            <a:off x="6955458" y="4728665"/>
            <a:ext cx="17210" cy="35719"/>
          </a:xfrm>
          <a:custGeom>
            <a:avLst/>
            <a:gdLst/>
            <a:ahLst/>
            <a:cxnLst/>
            <a:rect l="l" t="t" r="r" b="b"/>
            <a:pathLst>
              <a:path w="33654" h="69850">
                <a:moveTo>
                  <a:pt x="26073" y="0"/>
                </a:moveTo>
                <a:lnTo>
                  <a:pt x="16814" y="0"/>
                </a:lnTo>
                <a:lnTo>
                  <a:pt x="7581" y="0"/>
                </a:lnTo>
                <a:lnTo>
                  <a:pt x="0" y="7594"/>
                </a:lnTo>
                <a:lnTo>
                  <a:pt x="0" y="61785"/>
                </a:lnTo>
                <a:lnTo>
                  <a:pt x="7581" y="69278"/>
                </a:lnTo>
                <a:lnTo>
                  <a:pt x="26073" y="69278"/>
                </a:lnTo>
                <a:lnTo>
                  <a:pt x="33578" y="61785"/>
                </a:lnTo>
                <a:lnTo>
                  <a:pt x="33578" y="7594"/>
                </a:lnTo>
                <a:lnTo>
                  <a:pt x="26073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91" name="object 91"/>
          <p:cNvSpPr/>
          <p:nvPr/>
        </p:nvSpPr>
        <p:spPr>
          <a:xfrm>
            <a:off x="7002624" y="4704831"/>
            <a:ext cx="17210" cy="59423"/>
          </a:xfrm>
          <a:custGeom>
            <a:avLst/>
            <a:gdLst/>
            <a:ahLst/>
            <a:cxnLst/>
            <a:rect l="l" t="t" r="r" b="b"/>
            <a:pathLst>
              <a:path w="33654" h="116204">
                <a:moveTo>
                  <a:pt x="26035" y="0"/>
                </a:moveTo>
                <a:lnTo>
                  <a:pt x="7505" y="0"/>
                </a:lnTo>
                <a:lnTo>
                  <a:pt x="0" y="7632"/>
                </a:lnTo>
                <a:lnTo>
                  <a:pt x="0" y="108394"/>
                </a:lnTo>
                <a:lnTo>
                  <a:pt x="7505" y="115887"/>
                </a:lnTo>
                <a:lnTo>
                  <a:pt x="16776" y="115887"/>
                </a:lnTo>
                <a:lnTo>
                  <a:pt x="26035" y="115887"/>
                </a:lnTo>
                <a:lnTo>
                  <a:pt x="33566" y="108394"/>
                </a:lnTo>
                <a:lnTo>
                  <a:pt x="33566" y="7632"/>
                </a:lnTo>
                <a:lnTo>
                  <a:pt x="26035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92" name="object 92"/>
          <p:cNvSpPr/>
          <p:nvPr/>
        </p:nvSpPr>
        <p:spPr>
          <a:xfrm>
            <a:off x="7049755" y="4672245"/>
            <a:ext cx="17210" cy="109429"/>
          </a:xfrm>
          <a:custGeom>
            <a:avLst/>
            <a:gdLst/>
            <a:ahLst/>
            <a:cxnLst/>
            <a:rect l="l" t="t" r="r" b="b"/>
            <a:pathLst>
              <a:path w="33654" h="213995">
                <a:moveTo>
                  <a:pt x="26047" y="0"/>
                </a:moveTo>
                <a:lnTo>
                  <a:pt x="16802" y="0"/>
                </a:lnTo>
                <a:lnTo>
                  <a:pt x="7543" y="0"/>
                </a:lnTo>
                <a:lnTo>
                  <a:pt x="0" y="7556"/>
                </a:lnTo>
                <a:lnTo>
                  <a:pt x="0" y="205816"/>
                </a:lnTo>
                <a:lnTo>
                  <a:pt x="7543" y="213398"/>
                </a:lnTo>
                <a:lnTo>
                  <a:pt x="26047" y="213398"/>
                </a:lnTo>
                <a:lnTo>
                  <a:pt x="33553" y="205816"/>
                </a:lnTo>
                <a:lnTo>
                  <a:pt x="33553" y="7556"/>
                </a:lnTo>
                <a:lnTo>
                  <a:pt x="26047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93" name="object 93"/>
          <p:cNvSpPr/>
          <p:nvPr/>
        </p:nvSpPr>
        <p:spPr>
          <a:xfrm>
            <a:off x="7096929" y="4704825"/>
            <a:ext cx="17210" cy="59423"/>
          </a:xfrm>
          <a:custGeom>
            <a:avLst/>
            <a:gdLst/>
            <a:ahLst/>
            <a:cxnLst/>
            <a:rect l="l" t="t" r="r" b="b"/>
            <a:pathLst>
              <a:path w="33654" h="116204">
                <a:moveTo>
                  <a:pt x="26009" y="0"/>
                </a:moveTo>
                <a:lnTo>
                  <a:pt x="7531" y="0"/>
                </a:lnTo>
                <a:lnTo>
                  <a:pt x="0" y="7632"/>
                </a:lnTo>
                <a:lnTo>
                  <a:pt x="0" y="108394"/>
                </a:lnTo>
                <a:lnTo>
                  <a:pt x="7531" y="115887"/>
                </a:lnTo>
                <a:lnTo>
                  <a:pt x="26009" y="115887"/>
                </a:lnTo>
                <a:lnTo>
                  <a:pt x="33527" y="108394"/>
                </a:lnTo>
                <a:lnTo>
                  <a:pt x="33527" y="98996"/>
                </a:lnTo>
                <a:lnTo>
                  <a:pt x="33527" y="7632"/>
                </a:lnTo>
                <a:lnTo>
                  <a:pt x="26009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94" name="object 94"/>
          <p:cNvSpPr/>
          <p:nvPr/>
        </p:nvSpPr>
        <p:spPr>
          <a:xfrm>
            <a:off x="7144052" y="4728665"/>
            <a:ext cx="17210" cy="35719"/>
          </a:xfrm>
          <a:custGeom>
            <a:avLst/>
            <a:gdLst/>
            <a:ahLst/>
            <a:cxnLst/>
            <a:rect l="l" t="t" r="r" b="b"/>
            <a:pathLst>
              <a:path w="33654" h="69850">
                <a:moveTo>
                  <a:pt x="25971" y="0"/>
                </a:moveTo>
                <a:lnTo>
                  <a:pt x="16802" y="0"/>
                </a:lnTo>
                <a:lnTo>
                  <a:pt x="7543" y="0"/>
                </a:lnTo>
                <a:lnTo>
                  <a:pt x="0" y="7594"/>
                </a:lnTo>
                <a:lnTo>
                  <a:pt x="0" y="61785"/>
                </a:lnTo>
                <a:lnTo>
                  <a:pt x="7543" y="69278"/>
                </a:lnTo>
                <a:lnTo>
                  <a:pt x="25971" y="69278"/>
                </a:lnTo>
                <a:lnTo>
                  <a:pt x="33464" y="61785"/>
                </a:lnTo>
                <a:lnTo>
                  <a:pt x="33464" y="7594"/>
                </a:lnTo>
                <a:lnTo>
                  <a:pt x="25971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95" name="object 95"/>
          <p:cNvSpPr/>
          <p:nvPr/>
        </p:nvSpPr>
        <p:spPr>
          <a:xfrm>
            <a:off x="7191239" y="4704831"/>
            <a:ext cx="17210" cy="59423"/>
          </a:xfrm>
          <a:custGeom>
            <a:avLst/>
            <a:gdLst/>
            <a:ahLst/>
            <a:cxnLst/>
            <a:rect l="l" t="t" r="r" b="b"/>
            <a:pathLst>
              <a:path w="33654" h="116204">
                <a:moveTo>
                  <a:pt x="25958" y="0"/>
                </a:moveTo>
                <a:lnTo>
                  <a:pt x="7467" y="0"/>
                </a:lnTo>
                <a:lnTo>
                  <a:pt x="0" y="7632"/>
                </a:lnTo>
                <a:lnTo>
                  <a:pt x="0" y="108394"/>
                </a:lnTo>
                <a:lnTo>
                  <a:pt x="7467" y="115887"/>
                </a:lnTo>
                <a:lnTo>
                  <a:pt x="16725" y="115887"/>
                </a:lnTo>
                <a:lnTo>
                  <a:pt x="25958" y="115887"/>
                </a:lnTo>
                <a:lnTo>
                  <a:pt x="33464" y="108394"/>
                </a:lnTo>
                <a:lnTo>
                  <a:pt x="33464" y="7632"/>
                </a:lnTo>
                <a:lnTo>
                  <a:pt x="25958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96" name="object 96"/>
          <p:cNvSpPr/>
          <p:nvPr/>
        </p:nvSpPr>
        <p:spPr>
          <a:xfrm>
            <a:off x="7238403" y="4672246"/>
            <a:ext cx="17210" cy="109429"/>
          </a:xfrm>
          <a:custGeom>
            <a:avLst/>
            <a:gdLst/>
            <a:ahLst/>
            <a:cxnLst/>
            <a:rect l="l" t="t" r="r" b="b"/>
            <a:pathLst>
              <a:path w="33655" h="213995">
                <a:moveTo>
                  <a:pt x="25996" y="0"/>
                </a:moveTo>
                <a:lnTo>
                  <a:pt x="7492" y="0"/>
                </a:lnTo>
                <a:lnTo>
                  <a:pt x="0" y="7556"/>
                </a:lnTo>
                <a:lnTo>
                  <a:pt x="0" y="205816"/>
                </a:lnTo>
                <a:lnTo>
                  <a:pt x="7492" y="213398"/>
                </a:lnTo>
                <a:lnTo>
                  <a:pt x="25996" y="213398"/>
                </a:lnTo>
                <a:lnTo>
                  <a:pt x="33464" y="205816"/>
                </a:lnTo>
                <a:lnTo>
                  <a:pt x="33464" y="196443"/>
                </a:lnTo>
                <a:lnTo>
                  <a:pt x="33464" y="7556"/>
                </a:lnTo>
                <a:lnTo>
                  <a:pt x="25996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97" name="object 97"/>
          <p:cNvSpPr/>
          <p:nvPr/>
        </p:nvSpPr>
        <p:spPr>
          <a:xfrm>
            <a:off x="7285461" y="4704831"/>
            <a:ext cx="17535" cy="59423"/>
          </a:xfrm>
          <a:custGeom>
            <a:avLst/>
            <a:gdLst/>
            <a:ahLst/>
            <a:cxnLst/>
            <a:rect l="l" t="t" r="r" b="b"/>
            <a:pathLst>
              <a:path w="34290" h="116204">
                <a:moveTo>
                  <a:pt x="26162" y="0"/>
                </a:moveTo>
                <a:lnTo>
                  <a:pt x="7480" y="0"/>
                </a:lnTo>
                <a:lnTo>
                  <a:pt x="0" y="7632"/>
                </a:lnTo>
                <a:lnTo>
                  <a:pt x="0" y="108394"/>
                </a:lnTo>
                <a:lnTo>
                  <a:pt x="7480" y="115887"/>
                </a:lnTo>
                <a:lnTo>
                  <a:pt x="16725" y="115887"/>
                </a:lnTo>
                <a:lnTo>
                  <a:pt x="26162" y="115887"/>
                </a:lnTo>
                <a:lnTo>
                  <a:pt x="33667" y="108394"/>
                </a:lnTo>
                <a:lnTo>
                  <a:pt x="33667" y="7632"/>
                </a:lnTo>
                <a:lnTo>
                  <a:pt x="26162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98" name="object 98"/>
          <p:cNvSpPr/>
          <p:nvPr/>
        </p:nvSpPr>
        <p:spPr>
          <a:xfrm>
            <a:off x="7332647" y="4728665"/>
            <a:ext cx="17210" cy="35719"/>
          </a:xfrm>
          <a:custGeom>
            <a:avLst/>
            <a:gdLst/>
            <a:ahLst/>
            <a:cxnLst/>
            <a:rect l="l" t="t" r="r" b="b"/>
            <a:pathLst>
              <a:path w="33655" h="69850">
                <a:moveTo>
                  <a:pt x="25920" y="0"/>
                </a:moveTo>
                <a:lnTo>
                  <a:pt x="16725" y="0"/>
                </a:lnTo>
                <a:lnTo>
                  <a:pt x="7467" y="0"/>
                </a:lnTo>
                <a:lnTo>
                  <a:pt x="0" y="7594"/>
                </a:lnTo>
                <a:lnTo>
                  <a:pt x="0" y="61785"/>
                </a:lnTo>
                <a:lnTo>
                  <a:pt x="7467" y="69278"/>
                </a:lnTo>
                <a:lnTo>
                  <a:pt x="25920" y="69278"/>
                </a:lnTo>
                <a:lnTo>
                  <a:pt x="33464" y="61785"/>
                </a:lnTo>
                <a:lnTo>
                  <a:pt x="33464" y="7594"/>
                </a:lnTo>
                <a:lnTo>
                  <a:pt x="25920" y="0"/>
                </a:lnTo>
                <a:close/>
              </a:path>
            </a:pathLst>
          </a:custGeom>
          <a:solidFill>
            <a:srgbClr val="00AFEE"/>
          </a:solidFill>
        </p:spPr>
        <p:txBody>
          <a:bodyPr wrap="square" lIns="0" tIns="0" rIns="0" bIns="0" rtlCol="0"/>
          <a:lstStyle/>
          <a:p>
            <a:endParaRPr sz="513"/>
          </a:p>
        </p:txBody>
      </p:sp>
      <p:grpSp>
        <p:nvGrpSpPr>
          <p:cNvPr id="99" name="object 99"/>
          <p:cNvGrpSpPr/>
          <p:nvPr/>
        </p:nvGrpSpPr>
        <p:grpSpPr>
          <a:xfrm>
            <a:off x="3853134" y="963302"/>
            <a:ext cx="1348545" cy="1175472"/>
            <a:chOff x="6366617" y="1883791"/>
            <a:chExt cx="2637155" cy="2298700"/>
          </a:xfrm>
        </p:grpSpPr>
        <p:sp>
          <p:nvSpPr>
            <p:cNvPr id="100" name="object 100"/>
            <p:cNvSpPr/>
            <p:nvPr/>
          </p:nvSpPr>
          <p:spPr>
            <a:xfrm>
              <a:off x="6374555" y="18964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372967" y="21235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374555" y="21250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995708" y="18964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685131" y="21235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995708" y="21250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72967" y="23521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374555" y="23536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685131" y="23521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995708" y="23536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372967" y="25807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374555" y="25822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685131" y="25807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995708" y="25822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372967" y="28093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374555" y="28108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685131" y="28093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995708" y="28108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372967" y="30379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374555" y="30394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685131" y="30379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995708" y="30394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372967" y="32665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374555" y="32680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685131" y="32665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995708" y="32680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372967" y="34951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374555" y="34966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685131" y="34951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995708" y="34966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372967" y="37237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374555" y="37252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685131" y="37237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995708" y="37252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372967" y="39523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374555" y="39538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685131" y="39523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995708" y="3953891"/>
              <a:ext cx="0" cy="225425"/>
            </a:xfrm>
            <a:custGeom>
              <a:avLst/>
              <a:gdLst/>
              <a:ahLst/>
              <a:cxnLst/>
              <a:rect l="l" t="t" r="r" b="b"/>
              <a:pathLst>
                <a:path h="225425">
                  <a:moveTo>
                    <a:pt x="0" y="2254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372967" y="41809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685131" y="4180903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372967" y="1890141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685131" y="1890141"/>
              <a:ext cx="1312545" cy="0"/>
            </a:xfrm>
            <a:custGeom>
              <a:avLst/>
              <a:gdLst/>
              <a:ahLst/>
              <a:cxnLst/>
              <a:rect l="l" t="t" r="r" b="b"/>
              <a:pathLst>
                <a:path w="1312545">
                  <a:moveTo>
                    <a:pt x="0" y="0"/>
                  </a:moveTo>
                  <a:lnTo>
                    <a:pt x="1312164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3865311" y="861017"/>
            <a:ext cx="605270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b="1" spc="-74">
                <a:solidFill>
                  <a:srgbClr val="4C4D4F"/>
                </a:solidFill>
                <a:latin typeface="Century Gothic"/>
                <a:cs typeface="Century Gothic"/>
              </a:rPr>
              <a:t>C</a:t>
            </a:r>
            <a:r>
              <a:rPr sz="511" b="1" spc="23">
                <a:solidFill>
                  <a:srgbClr val="4C4D4F"/>
                </a:solidFill>
                <a:latin typeface="Century Gothic"/>
                <a:cs typeface="Century Gothic"/>
              </a:rPr>
              <a:t>I</a:t>
            </a:r>
            <a:r>
              <a:rPr sz="511" b="1" spc="31">
                <a:solidFill>
                  <a:srgbClr val="4C4D4F"/>
                </a:solidFill>
                <a:latin typeface="Century Gothic"/>
                <a:cs typeface="Century Gothic"/>
              </a:rPr>
              <a:t>S</a:t>
            </a:r>
            <a:r>
              <a:rPr sz="511" b="1" spc="-64">
                <a:solidFill>
                  <a:srgbClr val="4C4D4F"/>
                </a:solidFill>
                <a:latin typeface="Century Gothic"/>
                <a:cs typeface="Century Gothic"/>
              </a:rPr>
              <a:t>C</a:t>
            </a:r>
            <a:r>
              <a:rPr sz="511" b="1" spc="-82">
                <a:solidFill>
                  <a:srgbClr val="4C4D4F"/>
                </a:solidFill>
                <a:latin typeface="Century Gothic"/>
                <a:cs typeface="Century Gothic"/>
              </a:rPr>
              <a:t>O</a:t>
            </a:r>
            <a:r>
              <a:rPr sz="511" b="1" spc="-10">
                <a:solidFill>
                  <a:srgbClr val="4C4D4F"/>
                </a:solidFill>
                <a:latin typeface="Century Gothic"/>
                <a:cs typeface="Century Gothic"/>
              </a:rPr>
              <a:t> </a:t>
            </a:r>
            <a:r>
              <a:rPr sz="511" b="1" spc="-64">
                <a:solidFill>
                  <a:srgbClr val="4C4D4F"/>
                </a:solidFill>
                <a:latin typeface="Century Gothic"/>
                <a:cs typeface="Century Gothic"/>
              </a:rPr>
              <a:t>C</a:t>
            </a:r>
            <a:r>
              <a:rPr sz="511" b="1" spc="-58">
                <a:solidFill>
                  <a:srgbClr val="4C4D4F"/>
                </a:solidFill>
                <a:latin typeface="Century Gothic"/>
                <a:cs typeface="Century Gothic"/>
              </a:rPr>
              <a:t>O</a:t>
            </a:r>
            <a:r>
              <a:rPr sz="511" b="1" spc="20">
                <a:solidFill>
                  <a:srgbClr val="4C4D4F"/>
                </a:solidFill>
                <a:latin typeface="Century Gothic"/>
                <a:cs typeface="Century Gothic"/>
              </a:rPr>
              <a:t>D</a:t>
            </a:r>
            <a:r>
              <a:rPr sz="511" b="1" spc="26">
                <a:solidFill>
                  <a:srgbClr val="4C4D4F"/>
                </a:solidFill>
                <a:latin typeface="Century Gothic"/>
                <a:cs typeface="Century Gothic"/>
              </a:rPr>
              <a:t>E</a:t>
            </a:r>
            <a:r>
              <a:rPr sz="511" b="1" spc="-95">
                <a:solidFill>
                  <a:srgbClr val="4C4D4F"/>
                </a:solidFill>
                <a:latin typeface="Century Gothic"/>
                <a:cs typeface="Century Gothic"/>
              </a:rPr>
              <a:t>C</a:t>
            </a:r>
            <a:r>
              <a:rPr sz="511" b="1" spc="-10">
                <a:solidFill>
                  <a:srgbClr val="4C4D4F"/>
                </a:solidFill>
                <a:latin typeface="Century Gothic"/>
                <a:cs typeface="Century Gothic"/>
              </a:rPr>
              <a:t> </a:t>
            </a:r>
            <a:r>
              <a:rPr sz="511" b="1" spc="26">
                <a:solidFill>
                  <a:srgbClr val="4C4D4F"/>
                </a:solidFill>
                <a:latin typeface="Century Gothic"/>
                <a:cs typeface="Century Gothic"/>
              </a:rPr>
              <a:t>P</a:t>
            </a:r>
            <a:r>
              <a:rPr sz="511" b="1" spc="36">
                <a:solidFill>
                  <a:srgbClr val="4C4D4F"/>
                </a:solidFill>
                <a:latin typeface="Century Gothic"/>
                <a:cs typeface="Century Gothic"/>
              </a:rPr>
              <a:t>L</a:t>
            </a:r>
            <a:r>
              <a:rPr sz="511" b="1" spc="51">
                <a:solidFill>
                  <a:srgbClr val="4C4D4F"/>
                </a:solidFill>
                <a:latin typeface="Century Gothic"/>
                <a:cs typeface="Century Gothic"/>
              </a:rPr>
              <a:t>U</a:t>
            </a:r>
            <a:r>
              <a:rPr sz="511" b="1" spc="10">
                <a:solidFill>
                  <a:srgbClr val="4C4D4F"/>
                </a:solidFill>
                <a:latin typeface="Century Gothic"/>
                <a:cs typeface="Century Gothic"/>
              </a:rPr>
              <a:t>S</a:t>
            </a:r>
            <a:endParaRPr sz="511">
              <a:latin typeface="Century Gothic"/>
              <a:cs typeface="Century Gothic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3879923" y="980317"/>
            <a:ext cx="394855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1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5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4550136" y="980317"/>
            <a:ext cx="324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3879923" y="1097215"/>
            <a:ext cx="408493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2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5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550136" y="1097215"/>
            <a:ext cx="492594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26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5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26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9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3879923" y="1214113"/>
            <a:ext cx="394855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5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4550136" y="1214113"/>
            <a:ext cx="324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3879923" y="1331011"/>
            <a:ext cx="512726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1</a:t>
            </a:r>
            <a:r>
              <a:rPr sz="511" spc="-10">
                <a:solidFill>
                  <a:srgbClr val="4C4D4F"/>
                </a:solidFill>
                <a:latin typeface="Gill Sans MT"/>
                <a:cs typeface="Gill Sans MT"/>
              </a:rPr>
              <a:t>0</a:t>
            </a:r>
            <a:r>
              <a:rPr sz="511" spc="-13">
                <a:solidFill>
                  <a:srgbClr val="4C4D4F"/>
                </a:solidFill>
                <a:latin typeface="Gill Sans MT"/>
                <a:cs typeface="Gill Sans MT"/>
              </a:rPr>
              <a:t>8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0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P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1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4550137" y="1331011"/>
            <a:ext cx="493243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56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3">
                <a:solidFill>
                  <a:srgbClr val="4C4D4F"/>
                </a:solidFill>
                <a:latin typeface="Gill Sans MT"/>
                <a:cs typeface="Gill Sans MT"/>
              </a:rPr>
              <a:t>4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26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6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79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2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3879923" y="1447908"/>
            <a:ext cx="421806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3">
                <a:solidFill>
                  <a:srgbClr val="4C4D4F"/>
                </a:solidFill>
                <a:latin typeface="Gill Sans MT"/>
                <a:cs typeface="Gill Sans MT"/>
              </a:rPr>
              <a:t>4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2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HD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4550137" y="1447908"/>
            <a:ext cx="493243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56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3">
                <a:solidFill>
                  <a:srgbClr val="4C4D4F"/>
                </a:solidFill>
                <a:latin typeface="Gill Sans MT"/>
                <a:cs typeface="Gill Sans MT"/>
              </a:rPr>
              <a:t>4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26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6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79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1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3879923" y="1564806"/>
            <a:ext cx="421806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3">
                <a:solidFill>
                  <a:srgbClr val="4C4D4F"/>
                </a:solidFill>
                <a:latin typeface="Gill Sans MT"/>
                <a:cs typeface="Gill Sans MT"/>
              </a:rPr>
              <a:t>4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HD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4550136" y="1564806"/>
            <a:ext cx="324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3879923" y="1681704"/>
            <a:ext cx="405570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6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3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4550137" y="1681704"/>
            <a:ext cx="364331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61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77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8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3879923" y="1798601"/>
            <a:ext cx="522468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61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1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P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4550136" y="1798601"/>
            <a:ext cx="324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3879923" y="1915499"/>
            <a:ext cx="519870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72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61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2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64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4550137" y="1915499"/>
            <a:ext cx="273736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69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74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3879923" y="2032397"/>
            <a:ext cx="76633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15">
                <a:solidFill>
                  <a:srgbClr val="4C4D4F"/>
                </a:solidFill>
                <a:latin typeface="Trebuchet MS"/>
                <a:cs typeface="Trebuchet MS"/>
              </a:rPr>
              <a:t>IN</a:t>
            </a:r>
            <a:endParaRPr sz="511">
              <a:latin typeface="Trebuchet MS"/>
              <a:cs typeface="Trebuchet MS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4550137" y="2032397"/>
            <a:ext cx="138004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23">
                <a:solidFill>
                  <a:srgbClr val="4C4D4F"/>
                </a:solidFill>
                <a:latin typeface="Trebuchet MS"/>
                <a:cs typeface="Trebuchet MS"/>
              </a:rPr>
              <a:t>O</a:t>
            </a:r>
            <a:r>
              <a:rPr sz="511" spc="26">
                <a:solidFill>
                  <a:srgbClr val="4C4D4F"/>
                </a:solidFill>
                <a:latin typeface="Trebuchet MS"/>
                <a:cs typeface="Trebuchet MS"/>
              </a:rPr>
              <a:t>U</a:t>
            </a:r>
            <a:r>
              <a:rPr sz="511" spc="-43">
                <a:solidFill>
                  <a:srgbClr val="4C4D4F"/>
                </a:solidFill>
                <a:latin typeface="Trebuchet MS"/>
                <a:cs typeface="Trebuchet MS"/>
              </a:rPr>
              <a:t>T</a:t>
            </a:r>
            <a:endParaRPr sz="511">
              <a:latin typeface="Trebuchet MS"/>
              <a:cs typeface="Trebuchet MS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5339876" y="876958"/>
            <a:ext cx="386665" cy="85857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6495" marR="2598">
              <a:lnSpc>
                <a:spcPts val="563"/>
              </a:lnSpc>
              <a:spcBef>
                <a:spcPts val="113"/>
              </a:spcBef>
            </a:pPr>
            <a:r>
              <a:rPr sz="450" spc="-33">
                <a:solidFill>
                  <a:srgbClr val="666666"/>
                </a:solidFill>
                <a:latin typeface="Gill Sans MT"/>
                <a:cs typeface="Gill Sans MT"/>
              </a:rPr>
              <a:t>4K </a:t>
            </a:r>
            <a:r>
              <a:rPr sz="450" spc="-31">
                <a:solidFill>
                  <a:srgbClr val="666666"/>
                </a:solidFill>
                <a:latin typeface="Gill Sans MT"/>
                <a:cs typeface="Gill Sans MT"/>
              </a:rPr>
              <a:t> </a:t>
            </a:r>
            <a:r>
              <a:rPr sz="450" spc="-46">
                <a:solidFill>
                  <a:srgbClr val="666666"/>
                </a:solidFill>
                <a:latin typeface="Gill Sans MT"/>
                <a:cs typeface="Gill Sans MT"/>
              </a:rPr>
              <a:t>C</a:t>
            </a:r>
            <a:r>
              <a:rPr sz="450" spc="-23">
                <a:solidFill>
                  <a:srgbClr val="666666"/>
                </a:solidFill>
                <a:latin typeface="Gill Sans MT"/>
                <a:cs typeface="Gill Sans MT"/>
              </a:rPr>
              <a:t>A</a:t>
            </a:r>
            <a:r>
              <a:rPr sz="450" spc="15">
                <a:solidFill>
                  <a:srgbClr val="666666"/>
                </a:solidFill>
                <a:latin typeface="Gill Sans MT"/>
                <a:cs typeface="Gill Sans MT"/>
              </a:rPr>
              <a:t>M</a:t>
            </a:r>
            <a:r>
              <a:rPr sz="450" spc="-5">
                <a:solidFill>
                  <a:srgbClr val="666666"/>
                </a:solidFill>
                <a:latin typeface="Gill Sans MT"/>
                <a:cs typeface="Gill Sans MT"/>
              </a:rPr>
              <a:t>E</a:t>
            </a:r>
            <a:r>
              <a:rPr sz="450" spc="-23">
                <a:solidFill>
                  <a:srgbClr val="666666"/>
                </a:solidFill>
                <a:latin typeface="Gill Sans MT"/>
                <a:cs typeface="Gill Sans MT"/>
              </a:rPr>
              <a:t>R</a:t>
            </a:r>
            <a:r>
              <a:rPr sz="450" spc="-43">
                <a:solidFill>
                  <a:srgbClr val="666666"/>
                </a:solidFill>
                <a:latin typeface="Gill Sans MT"/>
                <a:cs typeface="Gill Sans MT"/>
              </a:rPr>
              <a:t>A</a:t>
            </a:r>
            <a:endParaRPr sz="450">
              <a:latin typeface="Gill Sans MT"/>
              <a:cs typeface="Gill Sans MT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5351926" y="966549"/>
            <a:ext cx="70463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">
                <a:solidFill>
                  <a:srgbClr val="666666"/>
                </a:solidFill>
                <a:latin typeface="Gill Sans MT"/>
                <a:cs typeface="Gill Sans MT"/>
              </a:rPr>
              <a:t>I</a:t>
            </a:r>
            <a:r>
              <a:rPr sz="511" spc="-74">
                <a:solidFill>
                  <a:srgbClr val="666666"/>
                </a:solidFill>
                <a:latin typeface="Gill Sans MT"/>
                <a:cs typeface="Gill Sans MT"/>
              </a:rPr>
              <a:t>N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5637675" y="3547781"/>
            <a:ext cx="209766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511" spc="-10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0</a:t>
            </a:r>
            <a:endParaRPr sz="511">
              <a:latin typeface="Gill Sans MT"/>
              <a:cs typeface="Gill Sans MT"/>
            </a:endParaRPr>
          </a:p>
        </p:txBody>
      </p:sp>
      <p:grpSp>
        <p:nvGrpSpPr>
          <p:cNvPr id="166" name="object 166"/>
          <p:cNvGrpSpPr/>
          <p:nvPr/>
        </p:nvGrpSpPr>
        <p:grpSpPr>
          <a:xfrm>
            <a:off x="6443666" y="4139149"/>
            <a:ext cx="48058" cy="231198"/>
            <a:chOff x="11432547" y="8094336"/>
            <a:chExt cx="93980" cy="452120"/>
          </a:xfrm>
        </p:grpSpPr>
        <p:pic>
          <p:nvPicPr>
            <p:cNvPr id="167" name="object 16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32547" y="8094336"/>
              <a:ext cx="93471" cy="93472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32547" y="8273406"/>
              <a:ext cx="93471" cy="93472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32547" y="8452476"/>
              <a:ext cx="93471" cy="93472"/>
            </a:xfrm>
            <a:prstGeom prst="rect">
              <a:avLst/>
            </a:prstGeom>
          </p:spPr>
        </p:pic>
      </p:grpSp>
      <p:sp>
        <p:nvSpPr>
          <p:cNvPr id="170" name="object 170"/>
          <p:cNvSpPr txBox="1"/>
          <p:nvPr/>
        </p:nvSpPr>
        <p:spPr>
          <a:xfrm>
            <a:off x="6437172" y="3999017"/>
            <a:ext cx="598451" cy="372037"/>
          </a:xfrm>
          <a:prstGeom prst="rect">
            <a:avLst/>
          </a:prstGeom>
        </p:spPr>
        <p:txBody>
          <a:bodyPr vert="horz" wrap="square" lIns="0" tIns="37667" rIns="0" bIns="0" rtlCol="0">
            <a:spAutoFit/>
          </a:bodyPr>
          <a:lstStyle/>
          <a:p>
            <a:pPr marL="6495">
              <a:spcBef>
                <a:spcPts val="297"/>
              </a:spcBef>
            </a:pPr>
            <a:r>
              <a:rPr sz="460" spc="-23">
                <a:solidFill>
                  <a:srgbClr val="4C4D4F"/>
                </a:solidFill>
                <a:latin typeface="Trebuchet MS"/>
                <a:cs typeface="Trebuchet MS"/>
              </a:rPr>
              <a:t>C</a:t>
            </a:r>
            <a:r>
              <a:rPr sz="460" spc="8">
                <a:solidFill>
                  <a:srgbClr val="4C4D4F"/>
                </a:solidFill>
                <a:latin typeface="Trebuchet MS"/>
                <a:cs typeface="Trebuchet MS"/>
              </a:rPr>
              <a:t>O</a:t>
            </a:r>
            <a:r>
              <a:rPr sz="460" spc="-28">
                <a:solidFill>
                  <a:srgbClr val="4C4D4F"/>
                </a:solidFill>
                <a:latin typeface="Trebuchet MS"/>
                <a:cs typeface="Trebuchet MS"/>
              </a:rPr>
              <a:t>L</a:t>
            </a:r>
            <a:r>
              <a:rPr sz="460" spc="8">
                <a:solidFill>
                  <a:srgbClr val="4C4D4F"/>
                </a:solidFill>
                <a:latin typeface="Trebuchet MS"/>
                <a:cs typeface="Trebuchet MS"/>
              </a:rPr>
              <a:t>O</a:t>
            </a:r>
            <a:r>
              <a:rPr sz="460" spc="-20">
                <a:solidFill>
                  <a:srgbClr val="4C4D4F"/>
                </a:solidFill>
                <a:latin typeface="Trebuchet MS"/>
                <a:cs typeface="Trebuchet MS"/>
              </a:rPr>
              <a:t>R</a:t>
            </a:r>
            <a:r>
              <a:rPr sz="460" spc="-43">
                <a:solidFill>
                  <a:srgbClr val="4C4D4F"/>
                </a:solidFill>
                <a:latin typeface="Trebuchet MS"/>
                <a:cs typeface="Trebuchet MS"/>
              </a:rPr>
              <a:t> </a:t>
            </a:r>
            <a:r>
              <a:rPr sz="460" spc="-13">
                <a:solidFill>
                  <a:srgbClr val="4C4D4F"/>
                </a:solidFill>
                <a:latin typeface="Trebuchet MS"/>
                <a:cs typeface="Trebuchet MS"/>
              </a:rPr>
              <a:t>K</a:t>
            </a:r>
            <a:r>
              <a:rPr sz="460" spc="-15">
                <a:solidFill>
                  <a:srgbClr val="4C4D4F"/>
                </a:solidFill>
                <a:latin typeface="Trebuchet MS"/>
                <a:cs typeface="Trebuchet MS"/>
              </a:rPr>
              <a:t>EY</a:t>
            </a:r>
            <a:endParaRPr sz="460">
              <a:latin typeface="Trebuchet MS"/>
              <a:cs typeface="Trebuchet MS"/>
            </a:endParaRPr>
          </a:p>
          <a:p>
            <a:pPr marL="76963">
              <a:spcBef>
                <a:spcPts val="220"/>
              </a:spcBef>
            </a:pPr>
            <a:r>
              <a:rPr sz="409" spc="-26">
                <a:solidFill>
                  <a:srgbClr val="4C4D4F"/>
                </a:solidFill>
                <a:latin typeface="Gill Sans MT"/>
                <a:cs typeface="Gill Sans MT"/>
              </a:rPr>
              <a:t>HDMI</a:t>
            </a:r>
            <a:endParaRPr sz="409">
              <a:latin typeface="Gill Sans MT"/>
              <a:cs typeface="Gill Sans MT"/>
            </a:endParaRPr>
          </a:p>
          <a:p>
            <a:pPr marL="76963" marR="2598" indent="-649">
              <a:lnSpc>
                <a:spcPct val="146900"/>
              </a:lnSpc>
            </a:pPr>
            <a:r>
              <a:rPr sz="409" spc="-13">
                <a:solidFill>
                  <a:srgbClr val="4C4D4F"/>
                </a:solidFill>
                <a:latin typeface="Gill Sans MT"/>
                <a:cs typeface="Gill Sans MT"/>
              </a:rPr>
              <a:t>F</a:t>
            </a:r>
            <a:r>
              <a:rPr sz="409" spc="-5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409" spc="-41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409" spc="-28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409" spc="-36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409" spc="-13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409" spc="46">
                <a:solidFill>
                  <a:srgbClr val="4C4D4F"/>
                </a:solidFill>
                <a:latin typeface="Gill Sans MT"/>
                <a:cs typeface="Gill Sans MT"/>
              </a:rPr>
              <a:t>g</a:t>
            </a:r>
            <a:r>
              <a:rPr sz="409" spc="-5">
                <a:solidFill>
                  <a:srgbClr val="4C4D4F"/>
                </a:solidFill>
                <a:latin typeface="Gill Sans MT"/>
                <a:cs typeface="Gill Sans MT"/>
              </a:rPr>
              <a:t>it</a:t>
            </a:r>
            <a:r>
              <a:rPr sz="409" spc="10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409" spc="-5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409" spc="-28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409" spc="-31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409" spc="-13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409" spc="23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409" spc="26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409" spc="-8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409" spc="13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409" spc="-28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409" spc="-56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409" spc="10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409" spc="23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409">
                <a:solidFill>
                  <a:srgbClr val="4C4D4F"/>
                </a:solidFill>
                <a:latin typeface="Gill Sans MT"/>
                <a:cs typeface="Gill Sans MT"/>
              </a:rPr>
              <a:t>le  </a:t>
            </a:r>
            <a:r>
              <a:rPr sz="409" spc="-23">
                <a:solidFill>
                  <a:srgbClr val="4C4D4F"/>
                </a:solidFill>
                <a:latin typeface="Gill Sans MT"/>
                <a:cs typeface="Gill Sans MT"/>
              </a:rPr>
              <a:t>USB</a:t>
            </a:r>
            <a:endParaRPr sz="409">
              <a:latin typeface="Gill Sans MT"/>
              <a:cs typeface="Gill Sans MT"/>
            </a:endParaRPr>
          </a:p>
        </p:txBody>
      </p:sp>
      <p:grpSp>
        <p:nvGrpSpPr>
          <p:cNvPr id="171" name="object 171"/>
          <p:cNvGrpSpPr/>
          <p:nvPr/>
        </p:nvGrpSpPr>
        <p:grpSpPr>
          <a:xfrm>
            <a:off x="7106611" y="4139149"/>
            <a:ext cx="48058" cy="139628"/>
            <a:chOff x="12728972" y="8094336"/>
            <a:chExt cx="93980" cy="273050"/>
          </a:xfrm>
        </p:grpSpPr>
        <p:pic>
          <p:nvPicPr>
            <p:cNvPr id="172" name="object 17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28972" y="8094336"/>
              <a:ext cx="93471" cy="93472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728972" y="8273406"/>
              <a:ext cx="93471" cy="93472"/>
            </a:xfrm>
            <a:prstGeom prst="rect">
              <a:avLst/>
            </a:prstGeom>
          </p:spPr>
        </p:pic>
      </p:grpSp>
      <p:sp>
        <p:nvSpPr>
          <p:cNvPr id="174" name="object 174"/>
          <p:cNvSpPr txBox="1"/>
          <p:nvPr/>
        </p:nvSpPr>
        <p:spPr>
          <a:xfrm>
            <a:off x="7170671" y="4099274"/>
            <a:ext cx="292244" cy="317668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 marR="75664">
              <a:lnSpc>
                <a:spcPct val="146900"/>
              </a:lnSpc>
              <a:spcBef>
                <a:spcPts val="51"/>
              </a:spcBef>
            </a:pPr>
            <a:r>
              <a:rPr sz="409" spc="-5">
                <a:solidFill>
                  <a:srgbClr val="4C4D4F"/>
                </a:solidFill>
                <a:latin typeface="Gill Sans MT"/>
                <a:cs typeface="Gill Sans MT"/>
              </a:rPr>
              <a:t>Audio </a:t>
            </a:r>
            <a:r>
              <a:rPr sz="409" spc="-3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409" spc="-18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409" spc="-5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409" spc="13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409" spc="-23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r>
              <a:rPr sz="409" spc="-2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409" spc="-20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409" spc="-5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409" spc="5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409" spc="10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409" spc="-5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endParaRPr sz="409">
              <a:latin typeface="Gill Sans MT"/>
              <a:cs typeface="Gill Sans MT"/>
            </a:endParaRPr>
          </a:p>
          <a:p>
            <a:pPr marL="6495" marR="2598"/>
            <a:r>
              <a:rPr sz="409" spc="-8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409" spc="-36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409" spc="-58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409" spc="-2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409" spc="-23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409" spc="-10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409" spc="10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409" spc="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409" spc="-8">
                <a:solidFill>
                  <a:srgbClr val="4C4D4F"/>
                </a:solidFill>
                <a:latin typeface="Gill Sans MT"/>
                <a:cs typeface="Gill Sans MT"/>
              </a:rPr>
              <a:t>rn</a:t>
            </a:r>
            <a:r>
              <a:rPr sz="409" spc="-10">
                <a:solidFill>
                  <a:srgbClr val="4C4D4F"/>
                </a:solidFill>
                <a:latin typeface="Gill Sans MT"/>
                <a:cs typeface="Gill Sans MT"/>
              </a:rPr>
              <a:t>et  </a:t>
            </a:r>
            <a:r>
              <a:rPr sz="409" spc="-82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409" spc="5">
                <a:solidFill>
                  <a:srgbClr val="4C4D4F"/>
                </a:solidFill>
                <a:latin typeface="Gill Sans MT"/>
                <a:cs typeface="Gill Sans MT"/>
              </a:rPr>
              <a:t>ou</a:t>
            </a:r>
            <a:r>
              <a:rPr sz="409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409" spc="13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409" spc="-26">
                <a:solidFill>
                  <a:srgbClr val="4C4D4F"/>
                </a:solidFill>
                <a:latin typeface="Gill Sans MT"/>
                <a:cs typeface="Gill Sans MT"/>
              </a:rPr>
              <a:t> 1</a:t>
            </a:r>
            <a:r>
              <a:rPr sz="409" spc="-5">
                <a:solidFill>
                  <a:srgbClr val="4C4D4F"/>
                </a:solidFill>
                <a:latin typeface="Gill Sans MT"/>
                <a:cs typeface="Gill Sans MT"/>
              </a:rPr>
              <a:t>0</a:t>
            </a:r>
            <a:endParaRPr sz="409">
              <a:latin typeface="Gill Sans MT"/>
              <a:cs typeface="Gill Sans MT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6241132" y="3466308"/>
            <a:ext cx="291920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64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511" spc="-49">
                <a:solidFill>
                  <a:srgbClr val="4C4D4F"/>
                </a:solidFill>
                <a:latin typeface="Gill Sans MT"/>
                <a:cs typeface="Gill Sans MT"/>
              </a:rPr>
              <a:t>OUC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1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0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4474224" y="2558402"/>
            <a:ext cx="64326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0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92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r>
              <a:rPr sz="511" spc="3">
                <a:solidFill>
                  <a:srgbClr val="4C4D4F"/>
                </a:solidFill>
                <a:latin typeface="Gill Sans MT"/>
                <a:cs typeface="Gill Sans MT"/>
              </a:rPr>
              <a:t>-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56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13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511" spc="-102">
                <a:solidFill>
                  <a:srgbClr val="4C4D4F"/>
                </a:solidFill>
                <a:latin typeface="Gill Sans MT"/>
                <a:cs typeface="Gill Sans MT"/>
              </a:rPr>
              <a:t>W</a:t>
            </a: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511" spc="-82">
                <a:solidFill>
                  <a:srgbClr val="4C4D4F"/>
                </a:solidFill>
                <a:latin typeface="Gill Sans MT"/>
                <a:cs typeface="Gill Sans MT"/>
              </a:rPr>
              <a:t>K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4733542" y="2636334"/>
            <a:ext cx="384139" cy="163780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0">
                <a:solidFill>
                  <a:srgbClr val="4C4D4F"/>
                </a:solidFill>
                <a:latin typeface="Gill Sans MT"/>
                <a:cs typeface="Gill Sans MT"/>
              </a:rPr>
              <a:t>169.254.1.0/24</a:t>
            </a:r>
            <a:endParaRPr sz="511">
              <a:latin typeface="Gill Sans MT"/>
              <a:cs typeface="Gill Sans MT"/>
            </a:endParaRPr>
          </a:p>
          <a:p>
            <a:pPr marL="31499"/>
            <a:r>
              <a:rPr sz="511" spc="13">
                <a:solidFill>
                  <a:srgbClr val="4C4D4F"/>
                </a:solidFill>
                <a:latin typeface="Gill Sans MT"/>
                <a:cs typeface="Gill Sans MT"/>
              </a:rPr>
              <a:t>P</a:t>
            </a: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20">
                <a:solidFill>
                  <a:srgbClr val="4C4D4F"/>
                </a:solidFill>
                <a:latin typeface="Gill Sans MT"/>
                <a:cs typeface="Gill Sans MT"/>
              </a:rPr>
              <a:t>S</a:t>
            </a:r>
            <a:r>
              <a:rPr sz="511" spc="-95">
                <a:solidFill>
                  <a:srgbClr val="4C4D4F"/>
                </a:solidFill>
                <a:latin typeface="Gill Sans MT"/>
                <a:cs typeface="Gill Sans MT"/>
              </a:rPr>
              <a:t>W</a:t>
            </a:r>
            <a:r>
              <a:rPr sz="511" spc="3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66">
                <a:solidFill>
                  <a:srgbClr val="4C4D4F"/>
                </a:solidFill>
                <a:latin typeface="Gill Sans MT"/>
                <a:cs typeface="Gill Sans MT"/>
              </a:rPr>
              <a:t>T</a:t>
            </a: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51">
                <a:solidFill>
                  <a:srgbClr val="4C4D4F"/>
                </a:solidFill>
                <a:latin typeface="Gill Sans MT"/>
                <a:cs typeface="Gill Sans MT"/>
              </a:rPr>
              <a:t>H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2755891" y="1032302"/>
            <a:ext cx="603972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3</a:t>
            </a:r>
            <a:r>
              <a:rPr sz="511" spc="-15">
                <a:solidFill>
                  <a:srgbClr val="4C4D4F"/>
                </a:solidFill>
                <a:latin typeface="Gill Sans MT"/>
                <a:cs typeface="Gill Sans MT"/>
              </a:rPr>
              <a:t>.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5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15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1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33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9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13">
                <a:solidFill>
                  <a:srgbClr val="4C4D4F"/>
                </a:solidFill>
                <a:latin typeface="Gill Sans MT"/>
                <a:cs typeface="Gill Sans MT"/>
              </a:rPr>
              <a:t>B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1651013" y="1878837"/>
            <a:ext cx="433496" cy="163780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24680">
              <a:spcBef>
                <a:spcPts val="51"/>
              </a:spcBef>
            </a:pPr>
            <a:r>
              <a:rPr sz="511" b="1" spc="31">
                <a:solidFill>
                  <a:srgbClr val="4C4D4F"/>
                </a:solidFill>
                <a:latin typeface="Calibri"/>
                <a:cs typeface="Calibri"/>
              </a:rPr>
              <a:t>CISCO</a:t>
            </a:r>
            <a:r>
              <a:rPr sz="511" b="1" spc="3">
                <a:solidFill>
                  <a:srgbClr val="4C4D4F"/>
                </a:solidFill>
                <a:latin typeface="Calibri"/>
                <a:cs typeface="Calibri"/>
              </a:rPr>
              <a:t> </a:t>
            </a:r>
            <a:r>
              <a:rPr sz="511" b="1" spc="26">
                <a:solidFill>
                  <a:srgbClr val="4C4D4F"/>
                </a:solidFill>
                <a:latin typeface="Calibri"/>
                <a:cs typeface="Calibri"/>
              </a:rPr>
              <a:t>TABLE</a:t>
            </a:r>
            <a:endParaRPr sz="511">
              <a:latin typeface="Calibri"/>
              <a:cs typeface="Calibri"/>
            </a:endParaRPr>
          </a:p>
          <a:p>
            <a:pPr marL="6495"/>
            <a:r>
              <a:rPr sz="511" spc="-26">
                <a:solidFill>
                  <a:srgbClr val="4C4D4F"/>
                </a:solidFill>
                <a:latin typeface="Gill Sans MT"/>
                <a:cs typeface="Gill Sans MT"/>
              </a:rPr>
              <a:t>MICROPHONES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1713489" y="3906752"/>
            <a:ext cx="336081" cy="163780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 marR="2598" indent="15587">
              <a:spcBef>
                <a:spcPts val="51"/>
              </a:spcBef>
            </a:pPr>
            <a:r>
              <a:rPr sz="511" spc="-26">
                <a:solidFill>
                  <a:srgbClr val="4C4D4F"/>
                </a:solidFill>
                <a:latin typeface="Gill Sans MT"/>
                <a:cs typeface="Gill Sans MT"/>
              </a:rPr>
              <a:t>PRECISION </a:t>
            </a:r>
            <a:r>
              <a:rPr sz="511" spc="-136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3">
                <a:solidFill>
                  <a:srgbClr val="4C4D4F"/>
                </a:solidFill>
                <a:latin typeface="Gill Sans MT"/>
                <a:cs typeface="Gill Sans MT"/>
              </a:rPr>
              <a:t>6</a:t>
            </a:r>
            <a:r>
              <a:rPr sz="511" spc="-8">
                <a:solidFill>
                  <a:srgbClr val="4C4D4F"/>
                </a:solidFill>
                <a:latin typeface="Gill Sans MT"/>
                <a:cs typeface="Gill Sans MT"/>
              </a:rPr>
              <a:t>0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6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15">
                <a:solidFill>
                  <a:srgbClr val="4C4D4F"/>
                </a:solidFill>
                <a:latin typeface="Gill Sans MT"/>
                <a:cs typeface="Gill Sans MT"/>
              </a:rPr>
              <a:t>M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23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3884929" y="3616976"/>
            <a:ext cx="574747" cy="163780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36371" marR="2598" indent="-29875">
              <a:spcBef>
                <a:spcPts val="51"/>
              </a:spcBef>
            </a:pPr>
            <a:r>
              <a:rPr sz="511" spc="-69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61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5">
                <a:solidFill>
                  <a:srgbClr val="4C4D4F"/>
                </a:solidFill>
                <a:latin typeface="Gill Sans MT"/>
                <a:cs typeface="Gill Sans MT"/>
              </a:rPr>
              <a:t>F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31">
                <a:solidFill>
                  <a:srgbClr val="4C4D4F"/>
                </a:solidFill>
                <a:latin typeface="Gill Sans MT"/>
                <a:cs typeface="Gill Sans MT"/>
              </a:rPr>
              <a:t>R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C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26">
                <a:solidFill>
                  <a:srgbClr val="4C4D4F"/>
                </a:solidFill>
                <a:latin typeface="Gill Sans MT"/>
                <a:cs typeface="Gill Sans MT"/>
              </a:rPr>
              <a:t>V</a:t>
            </a: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36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E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O  </a:t>
            </a: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58">
                <a:solidFill>
                  <a:srgbClr val="4C4D4F"/>
                </a:solidFill>
                <a:latin typeface="Gill Sans MT"/>
                <a:cs typeface="Gill Sans MT"/>
              </a:rPr>
              <a:t>N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43">
                <a:solidFill>
                  <a:srgbClr val="4C4D4F"/>
                </a:solidFill>
                <a:latin typeface="Gill Sans MT"/>
                <a:cs typeface="Gill Sans MT"/>
              </a:rPr>
              <a:t>A</a:t>
            </a:r>
            <a:r>
              <a:rPr sz="511" spc="-28">
                <a:solidFill>
                  <a:srgbClr val="4C4D4F"/>
                </a:solidFill>
                <a:latin typeface="Gill Sans MT"/>
                <a:cs typeface="Gill Sans MT"/>
              </a:rPr>
              <a:t>U</a:t>
            </a:r>
            <a:r>
              <a:rPr sz="511" spc="-33">
                <a:solidFill>
                  <a:srgbClr val="4C4D4F"/>
                </a:solidFill>
                <a:latin typeface="Gill Sans MT"/>
                <a:cs typeface="Gill Sans MT"/>
              </a:rPr>
              <a:t>D</a:t>
            </a:r>
            <a:r>
              <a:rPr sz="511" spc="-3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r>
              <a:rPr sz="511" spc="-79">
                <a:solidFill>
                  <a:srgbClr val="4C4D4F"/>
                </a:solidFill>
                <a:latin typeface="Gill Sans MT"/>
                <a:cs typeface="Gill Sans MT"/>
              </a:rPr>
              <a:t>O</a:t>
            </a:r>
            <a:r>
              <a:rPr sz="511">
                <a:solidFill>
                  <a:srgbClr val="4C4D4F"/>
                </a:solidFill>
                <a:latin typeface="Gill Sans MT"/>
                <a:cs typeface="Gill Sans MT"/>
              </a:rPr>
              <a:t> </a:t>
            </a:r>
            <a:r>
              <a:rPr sz="511" spc="-18">
                <a:solidFill>
                  <a:srgbClr val="4C4D4F"/>
                </a:solidFill>
                <a:latin typeface="Gill Sans MT"/>
                <a:cs typeface="Gill Sans MT"/>
              </a:rPr>
              <a:t>HDM</a:t>
            </a:r>
            <a:r>
              <a:rPr sz="511" spc="-20">
                <a:solidFill>
                  <a:srgbClr val="4C4D4F"/>
                </a:solidFill>
                <a:latin typeface="Gill Sans MT"/>
                <a:cs typeface="Gill Sans MT"/>
              </a:rPr>
              <a:t>I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5037819" y="4108620"/>
            <a:ext cx="411740" cy="263669"/>
          </a:xfrm>
          <a:custGeom>
            <a:avLst/>
            <a:gdLst/>
            <a:ahLst/>
            <a:cxnLst/>
            <a:rect l="l" t="t" r="r" b="b"/>
            <a:pathLst>
              <a:path w="805179" h="515620">
                <a:moveTo>
                  <a:pt x="680377" y="210616"/>
                </a:moveTo>
                <a:lnTo>
                  <a:pt x="673312" y="162124"/>
                </a:lnTo>
                <a:lnTo>
                  <a:pt x="656192" y="117715"/>
                </a:lnTo>
                <a:lnTo>
                  <a:pt x="630246" y="78620"/>
                </a:lnTo>
                <a:lnTo>
                  <a:pt x="596701" y="46070"/>
                </a:lnTo>
                <a:lnTo>
                  <a:pt x="556786" y="21296"/>
                </a:lnTo>
                <a:lnTo>
                  <a:pt x="511730" y="5529"/>
                </a:lnTo>
                <a:lnTo>
                  <a:pt x="462762" y="0"/>
                </a:lnTo>
                <a:lnTo>
                  <a:pt x="415110" y="5231"/>
                </a:lnTo>
                <a:lnTo>
                  <a:pt x="371126" y="20172"/>
                </a:lnTo>
                <a:lnTo>
                  <a:pt x="331935" y="43688"/>
                </a:lnTo>
                <a:lnTo>
                  <a:pt x="298665" y="74645"/>
                </a:lnTo>
                <a:lnTo>
                  <a:pt x="272440" y="111912"/>
                </a:lnTo>
                <a:lnTo>
                  <a:pt x="259748" y="106253"/>
                </a:lnTo>
                <a:lnTo>
                  <a:pt x="246330" y="102076"/>
                </a:lnTo>
                <a:lnTo>
                  <a:pt x="232287" y="99489"/>
                </a:lnTo>
                <a:lnTo>
                  <a:pt x="217716" y="98602"/>
                </a:lnTo>
                <a:lnTo>
                  <a:pt x="175229" y="106399"/>
                </a:lnTo>
                <a:lnTo>
                  <a:pt x="139493" y="127865"/>
                </a:lnTo>
                <a:lnTo>
                  <a:pt x="113392" y="160115"/>
                </a:lnTo>
                <a:lnTo>
                  <a:pt x="99809" y="200266"/>
                </a:lnTo>
                <a:lnTo>
                  <a:pt x="59466" y="224833"/>
                </a:lnTo>
                <a:lnTo>
                  <a:pt x="27906" y="259645"/>
                </a:lnTo>
                <a:lnTo>
                  <a:pt x="7345" y="302486"/>
                </a:lnTo>
                <a:lnTo>
                  <a:pt x="0" y="351142"/>
                </a:lnTo>
                <a:lnTo>
                  <a:pt x="5853" y="394709"/>
                </a:lnTo>
                <a:lnTo>
                  <a:pt x="22373" y="433857"/>
                </a:lnTo>
                <a:lnTo>
                  <a:pt x="47998" y="467025"/>
                </a:lnTo>
                <a:lnTo>
                  <a:pt x="81165" y="492649"/>
                </a:lnTo>
                <a:lnTo>
                  <a:pt x="120313" y="509169"/>
                </a:lnTo>
                <a:lnTo>
                  <a:pt x="163880" y="515023"/>
                </a:lnTo>
                <a:lnTo>
                  <a:pt x="651243" y="515023"/>
                </a:lnTo>
                <a:lnTo>
                  <a:pt x="699795" y="507192"/>
                </a:lnTo>
                <a:lnTo>
                  <a:pt x="741961" y="485386"/>
                </a:lnTo>
                <a:lnTo>
                  <a:pt x="775213" y="452135"/>
                </a:lnTo>
                <a:lnTo>
                  <a:pt x="797018" y="409968"/>
                </a:lnTo>
                <a:lnTo>
                  <a:pt x="804849" y="361416"/>
                </a:lnTo>
                <a:lnTo>
                  <a:pt x="798710" y="318291"/>
                </a:lnTo>
                <a:lnTo>
                  <a:pt x="781452" y="279913"/>
                </a:lnTo>
                <a:lnTo>
                  <a:pt x="754816" y="248018"/>
                </a:lnTo>
                <a:lnTo>
                  <a:pt x="720544" y="224340"/>
                </a:lnTo>
                <a:lnTo>
                  <a:pt x="680377" y="210616"/>
                </a:lnTo>
                <a:close/>
              </a:path>
            </a:pathLst>
          </a:custGeom>
          <a:ln w="12700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183" name="object 183"/>
          <p:cNvSpPr txBox="1"/>
          <p:nvPr/>
        </p:nvSpPr>
        <p:spPr>
          <a:xfrm>
            <a:off x="5190419" y="4215605"/>
            <a:ext cx="125989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5">
                <a:solidFill>
                  <a:srgbClr val="4C4D4F"/>
                </a:solidFill>
                <a:latin typeface="Gill Sans MT"/>
                <a:cs typeface="Gill Sans MT"/>
              </a:rPr>
              <a:t>L</a:t>
            </a:r>
            <a:r>
              <a:rPr sz="511" spc="-54">
                <a:solidFill>
                  <a:srgbClr val="4C4D4F"/>
                </a:solidFill>
                <a:latin typeface="Gill Sans MT"/>
                <a:cs typeface="Gill Sans MT"/>
              </a:rPr>
              <a:t>AN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6888820" y="714003"/>
            <a:ext cx="793281" cy="184114"/>
          </a:xfrm>
          <a:custGeom>
            <a:avLst/>
            <a:gdLst/>
            <a:ahLst/>
            <a:cxnLst/>
            <a:rect l="l" t="t" r="r" b="b"/>
            <a:pathLst>
              <a:path w="1551305" h="360044">
                <a:moveTo>
                  <a:pt x="0" y="7315"/>
                </a:moveTo>
                <a:lnTo>
                  <a:pt x="0" y="138899"/>
                </a:lnTo>
                <a:lnTo>
                  <a:pt x="2244" y="150024"/>
                </a:lnTo>
                <a:lnTo>
                  <a:pt x="8367" y="159107"/>
                </a:lnTo>
                <a:lnTo>
                  <a:pt x="17450" y="165229"/>
                </a:lnTo>
                <a:lnTo>
                  <a:pt x="28575" y="167474"/>
                </a:lnTo>
                <a:lnTo>
                  <a:pt x="243916" y="167474"/>
                </a:lnTo>
                <a:lnTo>
                  <a:pt x="253360" y="168964"/>
                </a:lnTo>
                <a:lnTo>
                  <a:pt x="257860" y="173026"/>
                </a:lnTo>
                <a:lnTo>
                  <a:pt x="257189" y="179053"/>
                </a:lnTo>
                <a:lnTo>
                  <a:pt x="251117" y="186436"/>
                </a:lnTo>
                <a:lnTo>
                  <a:pt x="67094" y="349681"/>
                </a:lnTo>
                <a:lnTo>
                  <a:pt x="60818" y="356125"/>
                </a:lnTo>
                <a:lnTo>
                  <a:pt x="59593" y="359605"/>
                </a:lnTo>
                <a:lnTo>
                  <a:pt x="63270" y="359892"/>
                </a:lnTo>
                <a:lnTo>
                  <a:pt x="71704" y="356755"/>
                </a:lnTo>
                <a:lnTo>
                  <a:pt x="459765" y="179349"/>
                </a:lnTo>
                <a:lnTo>
                  <a:pt x="472132" y="174729"/>
                </a:lnTo>
                <a:lnTo>
                  <a:pt x="486517" y="170954"/>
                </a:lnTo>
                <a:lnTo>
                  <a:pt x="501170" y="168408"/>
                </a:lnTo>
                <a:lnTo>
                  <a:pt x="514337" y="167474"/>
                </a:lnTo>
                <a:lnTo>
                  <a:pt x="1522247" y="167474"/>
                </a:lnTo>
                <a:lnTo>
                  <a:pt x="1533372" y="165229"/>
                </a:lnTo>
                <a:lnTo>
                  <a:pt x="1542454" y="159107"/>
                </a:lnTo>
                <a:lnTo>
                  <a:pt x="1548577" y="150024"/>
                </a:lnTo>
                <a:lnTo>
                  <a:pt x="1550822" y="138899"/>
                </a:lnTo>
                <a:lnTo>
                  <a:pt x="1550822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185" name="object 185"/>
          <p:cNvSpPr txBox="1"/>
          <p:nvPr/>
        </p:nvSpPr>
        <p:spPr>
          <a:xfrm>
            <a:off x="6875340" y="508730"/>
            <a:ext cx="793281" cy="252544"/>
          </a:xfrm>
          <a:prstGeom prst="rect">
            <a:avLst/>
          </a:prstGeom>
        </p:spPr>
        <p:txBody>
          <a:bodyPr vert="horz" wrap="square" lIns="0" tIns="7468" rIns="0" bIns="0" rtlCol="0">
            <a:spAutoFit/>
          </a:bodyPr>
          <a:lstStyle/>
          <a:p>
            <a:pPr marL="141288" indent="-52388">
              <a:lnSpc>
                <a:spcPts val="1335"/>
              </a:lnSpc>
              <a:spcBef>
                <a:spcPts val="58"/>
              </a:spcBef>
            </a:pPr>
            <a:r>
              <a:rPr sz="1200" spc="-23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4</a:t>
            </a:r>
            <a:r>
              <a:rPr sz="1200" spc="-8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K</a:t>
            </a:r>
            <a:r>
              <a:rPr sz="1200" spc="8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X</a:t>
            </a:r>
            <a:r>
              <a:rPr sz="1200" spc="-13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-</a:t>
            </a:r>
            <a:r>
              <a:rPr sz="1200" spc="-54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PLUS</a:t>
            </a: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Trebuchet MS"/>
              <a:cs typeface="Trebuchet MS"/>
            </a:endParaRPr>
          </a:p>
          <a:p>
            <a:pPr marL="6495" algn="ctr">
              <a:lnSpc>
                <a:spcPts val="596"/>
              </a:lnSpc>
            </a:pPr>
            <a:r>
              <a:rPr lang="fr-CA" sz="680" b="1" spc="15" err="1">
                <a:solidFill>
                  <a:srgbClr val="4C4D4F"/>
                </a:solidFill>
                <a:latin typeface="Trebuchet MS"/>
                <a:cs typeface="Trebuchet MS"/>
              </a:rPr>
              <a:t>Now</a:t>
            </a:r>
            <a:r>
              <a:rPr lang="fr-CA" sz="680" b="1" spc="15">
                <a:solidFill>
                  <a:srgbClr val="4C4D4F"/>
                </a:solidFill>
                <a:latin typeface="Trebuchet MS"/>
                <a:cs typeface="Trebuchet MS"/>
              </a:rPr>
              <a:t> </a:t>
            </a:r>
            <a:r>
              <a:rPr lang="fr-CA" sz="680" b="1" spc="15" err="1">
                <a:solidFill>
                  <a:srgbClr val="4C4D4F"/>
                </a:solidFill>
                <a:latin typeface="Trebuchet MS"/>
                <a:cs typeface="Trebuchet MS"/>
              </a:rPr>
              <a:t>Available</a:t>
            </a:r>
            <a:r>
              <a:rPr lang="fr-CA" sz="680" b="1" spc="15">
                <a:solidFill>
                  <a:srgbClr val="4C4D4F"/>
                </a:solidFill>
                <a:latin typeface="Trebuchet MS"/>
                <a:cs typeface="Trebuchet MS"/>
              </a:rPr>
              <a:t>!</a:t>
            </a:r>
            <a:endParaRPr sz="680" b="1">
              <a:latin typeface="Trebuchet MS"/>
              <a:cs typeface="Trebuchet MS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4795021" y="3344876"/>
            <a:ext cx="209766" cy="88972"/>
          </a:xfrm>
          <a:custGeom>
            <a:avLst/>
            <a:gdLst/>
            <a:ahLst/>
            <a:cxnLst/>
            <a:rect l="l" t="t" r="r" b="b"/>
            <a:pathLst>
              <a:path w="410209" h="173990">
                <a:moveTo>
                  <a:pt x="29489" y="0"/>
                </a:moveTo>
                <a:lnTo>
                  <a:pt x="18007" y="2318"/>
                </a:lnTo>
                <a:lnTo>
                  <a:pt x="8634" y="8639"/>
                </a:lnTo>
                <a:lnTo>
                  <a:pt x="2316" y="18012"/>
                </a:lnTo>
                <a:lnTo>
                  <a:pt x="0" y="29489"/>
                </a:lnTo>
                <a:lnTo>
                  <a:pt x="0" y="144208"/>
                </a:lnTo>
                <a:lnTo>
                  <a:pt x="2316" y="155692"/>
                </a:lnTo>
                <a:lnTo>
                  <a:pt x="8634" y="165069"/>
                </a:lnTo>
                <a:lnTo>
                  <a:pt x="18007" y="171392"/>
                </a:lnTo>
                <a:lnTo>
                  <a:pt x="29489" y="173710"/>
                </a:lnTo>
                <a:lnTo>
                  <a:pt x="380326" y="173710"/>
                </a:lnTo>
                <a:lnTo>
                  <a:pt x="391810" y="171392"/>
                </a:lnTo>
                <a:lnTo>
                  <a:pt x="401188" y="165069"/>
                </a:lnTo>
                <a:lnTo>
                  <a:pt x="407510" y="155692"/>
                </a:lnTo>
                <a:lnTo>
                  <a:pt x="409829" y="144208"/>
                </a:lnTo>
                <a:lnTo>
                  <a:pt x="409829" y="29489"/>
                </a:lnTo>
                <a:lnTo>
                  <a:pt x="407510" y="18012"/>
                </a:lnTo>
                <a:lnTo>
                  <a:pt x="401188" y="8639"/>
                </a:lnTo>
                <a:lnTo>
                  <a:pt x="391810" y="2318"/>
                </a:lnTo>
                <a:lnTo>
                  <a:pt x="380326" y="0"/>
                </a:lnTo>
                <a:lnTo>
                  <a:pt x="29489" y="0"/>
                </a:lnTo>
                <a:close/>
              </a:path>
            </a:pathLst>
          </a:custGeom>
          <a:ln w="982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187" name="object 187"/>
          <p:cNvSpPr txBox="1"/>
          <p:nvPr/>
        </p:nvSpPr>
        <p:spPr>
          <a:xfrm>
            <a:off x="4698090" y="3447615"/>
            <a:ext cx="411740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-15">
                <a:solidFill>
                  <a:srgbClr val="666666"/>
                </a:solidFill>
                <a:latin typeface="Gill Sans MT"/>
                <a:cs typeface="Gill Sans MT"/>
              </a:rPr>
              <a:t>P</a:t>
            </a:r>
            <a:r>
              <a:rPr sz="511" spc="-31">
                <a:solidFill>
                  <a:srgbClr val="666666"/>
                </a:solidFill>
                <a:latin typeface="Gill Sans MT"/>
                <a:cs typeface="Gill Sans MT"/>
              </a:rPr>
              <a:t>O</a:t>
            </a:r>
            <a:r>
              <a:rPr sz="511" spc="-18">
                <a:solidFill>
                  <a:srgbClr val="666666"/>
                </a:solidFill>
                <a:latin typeface="Gill Sans MT"/>
                <a:cs typeface="Gill Sans MT"/>
              </a:rPr>
              <a:t>E</a:t>
            </a:r>
            <a:r>
              <a:rPr sz="511">
                <a:solidFill>
                  <a:srgbClr val="666666"/>
                </a:solidFill>
                <a:latin typeface="Gill Sans MT"/>
                <a:cs typeface="Gill Sans MT"/>
              </a:rPr>
              <a:t> </a:t>
            </a:r>
            <a:r>
              <a:rPr sz="511" spc="-5">
                <a:solidFill>
                  <a:srgbClr val="666666"/>
                </a:solidFill>
                <a:latin typeface="Gill Sans MT"/>
                <a:cs typeface="Gill Sans MT"/>
              </a:rPr>
              <a:t>I</a:t>
            </a:r>
            <a:r>
              <a:rPr sz="511" spc="-54">
                <a:solidFill>
                  <a:srgbClr val="666666"/>
                </a:solidFill>
                <a:latin typeface="Gill Sans MT"/>
                <a:cs typeface="Gill Sans MT"/>
              </a:rPr>
              <a:t>N</a:t>
            </a:r>
            <a:r>
              <a:rPr sz="511" spc="28">
                <a:solidFill>
                  <a:srgbClr val="666666"/>
                </a:solidFill>
                <a:latin typeface="Gill Sans MT"/>
                <a:cs typeface="Gill Sans MT"/>
              </a:rPr>
              <a:t>J</a:t>
            </a:r>
            <a:r>
              <a:rPr sz="511" spc="36">
                <a:solidFill>
                  <a:srgbClr val="666666"/>
                </a:solidFill>
                <a:latin typeface="Gill Sans MT"/>
                <a:cs typeface="Gill Sans MT"/>
              </a:rPr>
              <a:t>E</a:t>
            </a:r>
            <a:r>
              <a:rPr sz="511" spc="-36">
                <a:solidFill>
                  <a:srgbClr val="666666"/>
                </a:solidFill>
                <a:latin typeface="Gill Sans MT"/>
                <a:cs typeface="Gill Sans MT"/>
              </a:rPr>
              <a:t>C</a:t>
            </a:r>
            <a:r>
              <a:rPr sz="511" spc="-64">
                <a:solidFill>
                  <a:srgbClr val="666666"/>
                </a:solidFill>
                <a:latin typeface="Gill Sans MT"/>
                <a:cs typeface="Gill Sans MT"/>
              </a:rPr>
              <a:t>T</a:t>
            </a:r>
            <a:r>
              <a:rPr sz="511" spc="-58">
                <a:solidFill>
                  <a:srgbClr val="666666"/>
                </a:solidFill>
                <a:latin typeface="Gill Sans MT"/>
                <a:cs typeface="Gill Sans MT"/>
              </a:rPr>
              <a:t>O</a:t>
            </a:r>
            <a:r>
              <a:rPr sz="511" spc="-51">
                <a:solidFill>
                  <a:srgbClr val="666666"/>
                </a:solidFill>
                <a:latin typeface="Gill Sans MT"/>
                <a:cs typeface="Gill Sans MT"/>
              </a:rPr>
              <a:t>R</a:t>
            </a:r>
            <a:endParaRPr sz="511">
              <a:latin typeface="Gill Sans MT"/>
              <a:cs typeface="Gill Sans MT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7547927" y="1489124"/>
            <a:ext cx="270488" cy="85169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spcBef>
                <a:spcPts val="51"/>
              </a:spcBef>
            </a:pPr>
            <a:r>
              <a:rPr sz="511" spc="5">
                <a:solidFill>
                  <a:srgbClr val="666666"/>
                </a:solidFill>
                <a:latin typeface="Trebuchet MS"/>
                <a:cs typeface="Trebuchet MS"/>
              </a:rPr>
              <a:t>SCREENS</a:t>
            </a:r>
            <a:endParaRPr sz="511">
              <a:latin typeface="Trebuchet MS"/>
              <a:cs typeface="Trebuchet MS"/>
            </a:endParaRPr>
          </a:p>
        </p:txBody>
      </p:sp>
      <p:pic>
        <p:nvPicPr>
          <p:cNvPr id="189" name="object 18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03267" y="579177"/>
            <a:ext cx="1174426" cy="160121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41077" y="1064107"/>
            <a:ext cx="292118" cy="292113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41077" y="1523093"/>
            <a:ext cx="292118" cy="289633"/>
          </a:xfrm>
          <a:prstGeom prst="rect">
            <a:avLst/>
          </a:prstGeom>
        </p:spPr>
      </p:pic>
      <p:grpSp>
        <p:nvGrpSpPr>
          <p:cNvPr id="192" name="object 192"/>
          <p:cNvGrpSpPr/>
          <p:nvPr/>
        </p:nvGrpSpPr>
        <p:grpSpPr>
          <a:xfrm>
            <a:off x="7201873" y="1625197"/>
            <a:ext cx="977070" cy="548445"/>
            <a:chOff x="12915263" y="3178163"/>
            <a:chExt cx="1910714" cy="1072515"/>
          </a:xfrm>
        </p:grpSpPr>
        <p:pic>
          <p:nvPicPr>
            <p:cNvPr id="193" name="object 19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22121" y="3185021"/>
              <a:ext cx="1896681" cy="1058583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12922121" y="3185021"/>
              <a:ext cx="1896745" cy="1059180"/>
            </a:xfrm>
            <a:custGeom>
              <a:avLst/>
              <a:gdLst/>
              <a:ahLst/>
              <a:cxnLst/>
              <a:rect l="l" t="t" r="r" b="b"/>
              <a:pathLst>
                <a:path w="1896744" h="1059179">
                  <a:moveTo>
                    <a:pt x="0" y="0"/>
                  </a:moveTo>
                  <a:lnTo>
                    <a:pt x="0" y="1058583"/>
                  </a:lnTo>
                  <a:lnTo>
                    <a:pt x="1896681" y="1058583"/>
                  </a:lnTo>
                  <a:lnTo>
                    <a:pt x="1896681" y="0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195" name="object 19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989826" y="3230854"/>
              <a:ext cx="1800860" cy="876630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986308" y="3230854"/>
              <a:ext cx="1804860" cy="889546"/>
            </a:xfrm>
            <a:prstGeom prst="rect">
              <a:avLst/>
            </a:prstGeom>
          </p:spPr>
        </p:pic>
      </p:grpSp>
      <p:grpSp>
        <p:nvGrpSpPr>
          <p:cNvPr id="197" name="object 197"/>
          <p:cNvGrpSpPr/>
          <p:nvPr/>
        </p:nvGrpSpPr>
        <p:grpSpPr>
          <a:xfrm>
            <a:off x="835875" y="908296"/>
            <a:ext cx="7481455" cy="3542358"/>
            <a:chOff x="466200" y="1776223"/>
            <a:chExt cx="14630400" cy="6927277"/>
          </a:xfrm>
        </p:grpSpPr>
        <p:pic>
          <p:nvPicPr>
            <p:cNvPr id="198" name="object 19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98429" y="5747740"/>
              <a:ext cx="1303820" cy="980020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9039436" y="2013750"/>
              <a:ext cx="855344" cy="711200"/>
            </a:xfrm>
            <a:custGeom>
              <a:avLst/>
              <a:gdLst/>
              <a:ahLst/>
              <a:cxnLst/>
              <a:rect l="l" t="t" r="r" b="b"/>
              <a:pathLst>
                <a:path w="855345" h="711200">
                  <a:moveTo>
                    <a:pt x="0" y="711161"/>
                  </a:moveTo>
                  <a:lnTo>
                    <a:pt x="494309" y="711161"/>
                  </a:lnTo>
                  <a:lnTo>
                    <a:pt x="505434" y="708916"/>
                  </a:lnTo>
                  <a:lnTo>
                    <a:pt x="514516" y="702794"/>
                  </a:lnTo>
                  <a:lnTo>
                    <a:pt x="520639" y="693711"/>
                  </a:lnTo>
                  <a:lnTo>
                    <a:pt x="522884" y="682586"/>
                  </a:lnTo>
                  <a:lnTo>
                    <a:pt x="522884" y="28574"/>
                  </a:lnTo>
                  <a:lnTo>
                    <a:pt x="525131" y="17450"/>
                  </a:lnTo>
                  <a:lnTo>
                    <a:pt x="531256" y="8367"/>
                  </a:lnTo>
                  <a:lnTo>
                    <a:pt x="540340" y="2244"/>
                  </a:lnTo>
                  <a:lnTo>
                    <a:pt x="551459" y="0"/>
                  </a:lnTo>
                  <a:lnTo>
                    <a:pt x="855306" y="0"/>
                  </a:lnTo>
                </a:path>
              </a:pathLst>
            </a:custGeom>
            <a:ln w="6350">
              <a:solidFill>
                <a:srgbClr val="2E358F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9875687" y="199470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E358F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9012448" y="3934687"/>
              <a:ext cx="107314" cy="3978275"/>
            </a:xfrm>
            <a:custGeom>
              <a:avLst/>
              <a:gdLst/>
              <a:ahLst/>
              <a:cxnLst/>
              <a:rect l="l" t="t" r="r" b="b"/>
              <a:pathLst>
                <a:path w="107315" h="3978275">
                  <a:moveTo>
                    <a:pt x="107137" y="3978236"/>
                  </a:moveTo>
                  <a:lnTo>
                    <a:pt x="107149" y="28574"/>
                  </a:lnTo>
                  <a:lnTo>
                    <a:pt x="7857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EC2027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9100535" y="789387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EC2027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7984425" y="5894254"/>
              <a:ext cx="2635250" cy="737870"/>
            </a:xfrm>
            <a:custGeom>
              <a:avLst/>
              <a:gdLst/>
              <a:ahLst/>
              <a:cxnLst/>
              <a:rect l="l" t="t" r="r" b="b"/>
              <a:pathLst>
                <a:path w="2635250" h="737870">
                  <a:moveTo>
                    <a:pt x="2634767" y="737336"/>
                  </a:moveTo>
                  <a:lnTo>
                    <a:pt x="28575" y="737336"/>
                  </a:lnTo>
                  <a:lnTo>
                    <a:pt x="17450" y="735091"/>
                  </a:lnTo>
                  <a:lnTo>
                    <a:pt x="8367" y="728968"/>
                  </a:lnTo>
                  <a:lnTo>
                    <a:pt x="2244" y="719886"/>
                  </a:lnTo>
                  <a:lnTo>
                    <a:pt x="0" y="70876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EC2027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7965373" y="587520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EC2027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9057452" y="2254361"/>
              <a:ext cx="845819" cy="0"/>
            </a:xfrm>
            <a:custGeom>
              <a:avLst/>
              <a:gdLst/>
              <a:ahLst/>
              <a:cxnLst/>
              <a:rect l="l" t="t" r="r" b="b"/>
              <a:pathLst>
                <a:path w="845820">
                  <a:moveTo>
                    <a:pt x="0" y="0"/>
                  </a:moveTo>
                  <a:lnTo>
                    <a:pt x="401129" y="0"/>
                  </a:lnTo>
                  <a:lnTo>
                    <a:pt x="845502" y="0"/>
                  </a:lnTo>
                </a:path>
              </a:pathLst>
            </a:custGeom>
            <a:ln w="6350">
              <a:solidFill>
                <a:srgbClr val="F16623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9883908" y="223531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F16623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07" name="object 20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86436" y="5469966"/>
              <a:ext cx="2409939" cy="340271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6220787" y="3636653"/>
              <a:ext cx="1477010" cy="1895475"/>
            </a:xfrm>
            <a:custGeom>
              <a:avLst/>
              <a:gdLst/>
              <a:ahLst/>
              <a:cxnLst/>
              <a:rect l="l" t="t" r="r" b="b"/>
              <a:pathLst>
                <a:path w="1477009" h="1895475">
                  <a:moveTo>
                    <a:pt x="1476616" y="1894941"/>
                  </a:moveTo>
                  <a:lnTo>
                    <a:pt x="1476616" y="1719783"/>
                  </a:lnTo>
                  <a:lnTo>
                    <a:pt x="1474371" y="1708658"/>
                  </a:lnTo>
                  <a:lnTo>
                    <a:pt x="1468248" y="1699575"/>
                  </a:lnTo>
                  <a:lnTo>
                    <a:pt x="1459165" y="1693453"/>
                  </a:lnTo>
                  <a:lnTo>
                    <a:pt x="1448041" y="1691208"/>
                  </a:lnTo>
                  <a:lnTo>
                    <a:pt x="37426" y="1691208"/>
                  </a:lnTo>
                  <a:lnTo>
                    <a:pt x="26290" y="1688963"/>
                  </a:lnTo>
                  <a:lnTo>
                    <a:pt x="17176" y="1682840"/>
                  </a:lnTo>
                  <a:lnTo>
                    <a:pt x="11005" y="1673757"/>
                  </a:lnTo>
                  <a:lnTo>
                    <a:pt x="8699" y="1662633"/>
                  </a:lnTo>
                  <a:lnTo>
                    <a:pt x="0" y="28575"/>
                  </a:lnTo>
                  <a:lnTo>
                    <a:pt x="2190" y="17450"/>
                  </a:lnTo>
                  <a:lnTo>
                    <a:pt x="8267" y="8367"/>
                  </a:lnTo>
                  <a:lnTo>
                    <a:pt x="17316" y="2244"/>
                  </a:lnTo>
                  <a:lnTo>
                    <a:pt x="28422" y="0"/>
                  </a:lnTo>
                  <a:lnTo>
                    <a:pt x="96164" y="0"/>
                  </a:lnTo>
                </a:path>
              </a:pathLst>
            </a:custGeom>
            <a:ln w="6350">
              <a:solidFill>
                <a:srgbClr val="EC2027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6297908" y="361760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EC2027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4120704" y="2726848"/>
              <a:ext cx="2189480" cy="2834005"/>
            </a:xfrm>
            <a:custGeom>
              <a:avLst/>
              <a:gdLst/>
              <a:ahLst/>
              <a:cxnLst/>
              <a:rect l="l" t="t" r="r" b="b"/>
              <a:pathLst>
                <a:path w="2189479" h="2834004">
                  <a:moveTo>
                    <a:pt x="0" y="2833662"/>
                  </a:moveTo>
                  <a:lnTo>
                    <a:pt x="1400657" y="2833662"/>
                  </a:lnTo>
                  <a:lnTo>
                    <a:pt x="1411776" y="2831417"/>
                  </a:lnTo>
                  <a:lnTo>
                    <a:pt x="1420860" y="2825294"/>
                  </a:lnTo>
                  <a:lnTo>
                    <a:pt x="1426985" y="2816211"/>
                  </a:lnTo>
                  <a:lnTo>
                    <a:pt x="1429232" y="2805087"/>
                  </a:lnTo>
                  <a:lnTo>
                    <a:pt x="1429232" y="28574"/>
                  </a:lnTo>
                  <a:lnTo>
                    <a:pt x="1431477" y="17450"/>
                  </a:lnTo>
                  <a:lnTo>
                    <a:pt x="1437600" y="8367"/>
                  </a:lnTo>
                  <a:lnTo>
                    <a:pt x="1446682" y="2244"/>
                  </a:lnTo>
                  <a:lnTo>
                    <a:pt x="1457807" y="0"/>
                  </a:lnTo>
                  <a:lnTo>
                    <a:pt x="2188895" y="0"/>
                  </a:lnTo>
                </a:path>
              </a:pathLst>
            </a:custGeom>
            <a:ln w="6350">
              <a:solidFill>
                <a:srgbClr val="2E358F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290556" y="270779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E358F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12" name="object 21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15440" y="4545438"/>
              <a:ext cx="2231136" cy="303820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3127998" y="2942098"/>
              <a:ext cx="3188969" cy="4575810"/>
            </a:xfrm>
            <a:custGeom>
              <a:avLst/>
              <a:gdLst/>
              <a:ahLst/>
              <a:cxnLst/>
              <a:rect l="l" t="t" r="r" b="b"/>
              <a:pathLst>
                <a:path w="3188970" h="4575809">
                  <a:moveTo>
                    <a:pt x="0" y="4575302"/>
                  </a:moveTo>
                  <a:lnTo>
                    <a:pt x="2842514" y="4575302"/>
                  </a:lnTo>
                  <a:lnTo>
                    <a:pt x="2853633" y="4573057"/>
                  </a:lnTo>
                  <a:lnTo>
                    <a:pt x="2862716" y="4566934"/>
                  </a:lnTo>
                  <a:lnTo>
                    <a:pt x="2868842" y="4557851"/>
                  </a:lnTo>
                  <a:lnTo>
                    <a:pt x="2871089" y="4546727"/>
                  </a:lnTo>
                  <a:lnTo>
                    <a:pt x="2871089" y="29032"/>
                  </a:lnTo>
                  <a:lnTo>
                    <a:pt x="2873333" y="17910"/>
                  </a:lnTo>
                  <a:lnTo>
                    <a:pt x="2879456" y="8820"/>
                  </a:lnTo>
                  <a:lnTo>
                    <a:pt x="2888539" y="2682"/>
                  </a:lnTo>
                  <a:lnTo>
                    <a:pt x="2899664" y="419"/>
                  </a:lnTo>
                  <a:lnTo>
                    <a:pt x="3188957" y="0"/>
                  </a:lnTo>
                </a:path>
              </a:pathLst>
            </a:custGeom>
            <a:ln w="6350">
              <a:solidFill>
                <a:srgbClr val="2E358F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6297908" y="2923042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E358F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128060" y="5894259"/>
              <a:ext cx="4721225" cy="1543050"/>
            </a:xfrm>
            <a:custGeom>
              <a:avLst/>
              <a:gdLst/>
              <a:ahLst/>
              <a:cxnLst/>
              <a:rect l="l" t="t" r="r" b="b"/>
              <a:pathLst>
                <a:path w="4721225" h="1543050">
                  <a:moveTo>
                    <a:pt x="0" y="1542249"/>
                  </a:moveTo>
                  <a:lnTo>
                    <a:pt x="813989" y="1540745"/>
                  </a:lnTo>
                  <a:lnTo>
                    <a:pt x="2418100" y="1541064"/>
                  </a:lnTo>
                  <a:lnTo>
                    <a:pt x="3986314" y="1542080"/>
                  </a:lnTo>
                  <a:lnTo>
                    <a:pt x="4692611" y="1542669"/>
                  </a:lnTo>
                  <a:lnTo>
                    <a:pt x="4703731" y="1540438"/>
                  </a:lnTo>
                  <a:lnTo>
                    <a:pt x="4712814" y="1534323"/>
                  </a:lnTo>
                  <a:lnTo>
                    <a:pt x="4718940" y="1525243"/>
                  </a:lnTo>
                  <a:lnTo>
                    <a:pt x="4721186" y="1514119"/>
                  </a:lnTo>
                  <a:lnTo>
                    <a:pt x="4721186" y="0"/>
                  </a:lnTo>
                </a:path>
              </a:pathLst>
            </a:custGeom>
            <a:ln w="6350">
              <a:solidFill>
                <a:srgbClr val="EC2027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7830193" y="587520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EC2027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966081" y="2255452"/>
              <a:ext cx="3350895" cy="1100455"/>
            </a:xfrm>
            <a:custGeom>
              <a:avLst/>
              <a:gdLst/>
              <a:ahLst/>
              <a:cxnLst/>
              <a:rect l="l" t="t" r="r" b="b"/>
              <a:pathLst>
                <a:path w="3350895" h="1100454">
                  <a:moveTo>
                    <a:pt x="0" y="1100175"/>
                  </a:moveTo>
                  <a:lnTo>
                    <a:pt x="543801" y="1100175"/>
                  </a:lnTo>
                  <a:lnTo>
                    <a:pt x="554925" y="1097930"/>
                  </a:lnTo>
                  <a:lnTo>
                    <a:pt x="564008" y="1091807"/>
                  </a:lnTo>
                  <a:lnTo>
                    <a:pt x="570131" y="1082725"/>
                  </a:lnTo>
                  <a:lnTo>
                    <a:pt x="572376" y="1071600"/>
                  </a:lnTo>
                  <a:lnTo>
                    <a:pt x="572376" y="28575"/>
                  </a:lnTo>
                  <a:lnTo>
                    <a:pt x="574623" y="17450"/>
                  </a:lnTo>
                  <a:lnTo>
                    <a:pt x="580748" y="8367"/>
                  </a:lnTo>
                  <a:lnTo>
                    <a:pt x="589832" y="2244"/>
                  </a:lnTo>
                  <a:lnTo>
                    <a:pt x="600951" y="0"/>
                  </a:lnTo>
                  <a:lnTo>
                    <a:pt x="3350856" y="0"/>
                  </a:lnTo>
                </a:path>
              </a:pathLst>
            </a:custGeom>
            <a:ln w="6350">
              <a:solidFill>
                <a:srgbClr val="F16623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6297892" y="223640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F16623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4107306" y="5894284"/>
              <a:ext cx="3571240" cy="375285"/>
            </a:xfrm>
            <a:custGeom>
              <a:avLst/>
              <a:gdLst/>
              <a:ahLst/>
              <a:cxnLst/>
              <a:rect l="l" t="t" r="r" b="b"/>
              <a:pathLst>
                <a:path w="3571240" h="375285">
                  <a:moveTo>
                    <a:pt x="0" y="374319"/>
                  </a:moveTo>
                  <a:lnTo>
                    <a:pt x="3542639" y="374789"/>
                  </a:lnTo>
                  <a:lnTo>
                    <a:pt x="3571214" y="346227"/>
                  </a:lnTo>
                  <a:lnTo>
                    <a:pt x="3571214" y="0"/>
                  </a:lnTo>
                </a:path>
              </a:pathLst>
            </a:custGeom>
            <a:ln w="6350">
              <a:solidFill>
                <a:srgbClr val="EC2027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7659469" y="587522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EC2027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6098899" y="3169800"/>
              <a:ext cx="6577965" cy="4070985"/>
            </a:xfrm>
            <a:custGeom>
              <a:avLst/>
              <a:gdLst/>
              <a:ahLst/>
              <a:cxnLst/>
              <a:rect l="l" t="t" r="r" b="b"/>
              <a:pathLst>
                <a:path w="6577965" h="4070984">
                  <a:moveTo>
                    <a:pt x="218059" y="0"/>
                  </a:moveTo>
                  <a:lnTo>
                    <a:pt x="28575" y="0"/>
                  </a:lnTo>
                  <a:lnTo>
                    <a:pt x="17455" y="2244"/>
                  </a:lnTo>
                  <a:lnTo>
                    <a:pt x="8372" y="8367"/>
                  </a:lnTo>
                  <a:lnTo>
                    <a:pt x="2246" y="17450"/>
                  </a:lnTo>
                  <a:lnTo>
                    <a:pt x="0" y="28575"/>
                  </a:lnTo>
                  <a:lnTo>
                    <a:pt x="0" y="4042359"/>
                  </a:lnTo>
                  <a:lnTo>
                    <a:pt x="2246" y="4053478"/>
                  </a:lnTo>
                  <a:lnTo>
                    <a:pt x="8372" y="4062561"/>
                  </a:lnTo>
                  <a:lnTo>
                    <a:pt x="17455" y="4068687"/>
                  </a:lnTo>
                  <a:lnTo>
                    <a:pt x="28575" y="4070934"/>
                  </a:lnTo>
                  <a:lnTo>
                    <a:pt x="6577495" y="4070934"/>
                  </a:lnTo>
                </a:path>
              </a:pathLst>
            </a:custGeom>
            <a:ln w="6350">
              <a:solidFill>
                <a:srgbClr val="2E358F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6297908" y="31507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E358F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23" name="object 2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22121" y="1776223"/>
              <a:ext cx="1896681" cy="1058583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12922121" y="1776223"/>
              <a:ext cx="1896745" cy="1059180"/>
            </a:xfrm>
            <a:custGeom>
              <a:avLst/>
              <a:gdLst/>
              <a:ahLst/>
              <a:cxnLst/>
              <a:rect l="l" t="t" r="r" b="b"/>
              <a:pathLst>
                <a:path w="1896744" h="1059180">
                  <a:moveTo>
                    <a:pt x="0" y="0"/>
                  </a:moveTo>
                  <a:lnTo>
                    <a:pt x="0" y="1058583"/>
                  </a:lnTo>
                  <a:lnTo>
                    <a:pt x="1896681" y="1058583"/>
                  </a:lnTo>
                  <a:lnTo>
                    <a:pt x="1896681" y="0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25" name="object 2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984479" y="1819655"/>
              <a:ext cx="1805749" cy="883488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9805785" y="2733984"/>
              <a:ext cx="2828290" cy="4406900"/>
            </a:xfrm>
            <a:custGeom>
              <a:avLst/>
              <a:gdLst/>
              <a:ahLst/>
              <a:cxnLst/>
              <a:rect l="l" t="t" r="r" b="b"/>
              <a:pathLst>
                <a:path w="2828290" h="4406900">
                  <a:moveTo>
                    <a:pt x="72707" y="0"/>
                  </a:moveTo>
                  <a:lnTo>
                    <a:pt x="28575" y="0"/>
                  </a:lnTo>
                  <a:lnTo>
                    <a:pt x="17455" y="2244"/>
                  </a:lnTo>
                  <a:lnTo>
                    <a:pt x="8372" y="8367"/>
                  </a:lnTo>
                  <a:lnTo>
                    <a:pt x="2246" y="17450"/>
                  </a:lnTo>
                  <a:lnTo>
                    <a:pt x="0" y="28575"/>
                  </a:lnTo>
                  <a:lnTo>
                    <a:pt x="0" y="4378071"/>
                  </a:lnTo>
                  <a:lnTo>
                    <a:pt x="2246" y="4389195"/>
                  </a:lnTo>
                  <a:lnTo>
                    <a:pt x="8372" y="4398278"/>
                  </a:lnTo>
                  <a:lnTo>
                    <a:pt x="17455" y="4404401"/>
                  </a:lnTo>
                  <a:lnTo>
                    <a:pt x="28575" y="4406646"/>
                  </a:lnTo>
                  <a:lnTo>
                    <a:pt x="2827934" y="4406646"/>
                  </a:lnTo>
                </a:path>
              </a:pathLst>
            </a:custGeom>
            <a:ln w="6350">
              <a:solidFill>
                <a:srgbClr val="16BEF0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9859442" y="2714942"/>
              <a:ext cx="2793365" cy="4445000"/>
            </a:xfrm>
            <a:custGeom>
              <a:avLst/>
              <a:gdLst/>
              <a:ahLst/>
              <a:cxnLst/>
              <a:rect l="l" t="t" r="r" b="b"/>
              <a:pathLst>
                <a:path w="2793365" h="4445000">
                  <a:moveTo>
                    <a:pt x="38100" y="19050"/>
                  </a:moveTo>
                  <a:lnTo>
                    <a:pt x="36601" y="11633"/>
                  </a:lnTo>
                  <a:lnTo>
                    <a:pt x="32512" y="5575"/>
                  </a:lnTo>
                  <a:lnTo>
                    <a:pt x="26454" y="1498"/>
                  </a:lnTo>
                  <a:lnTo>
                    <a:pt x="19050" y="0"/>
                  </a:lnTo>
                  <a:lnTo>
                    <a:pt x="11633" y="1498"/>
                  </a:lnTo>
                  <a:lnTo>
                    <a:pt x="5575" y="5575"/>
                  </a:lnTo>
                  <a:lnTo>
                    <a:pt x="1498" y="11633"/>
                  </a:lnTo>
                  <a:lnTo>
                    <a:pt x="0" y="19050"/>
                  </a:lnTo>
                  <a:lnTo>
                    <a:pt x="1498" y="26466"/>
                  </a:lnTo>
                  <a:lnTo>
                    <a:pt x="5575" y="32512"/>
                  </a:lnTo>
                  <a:lnTo>
                    <a:pt x="11633" y="36601"/>
                  </a:lnTo>
                  <a:lnTo>
                    <a:pt x="19050" y="38100"/>
                  </a:lnTo>
                  <a:lnTo>
                    <a:pt x="26454" y="36601"/>
                  </a:lnTo>
                  <a:lnTo>
                    <a:pt x="32512" y="32512"/>
                  </a:lnTo>
                  <a:lnTo>
                    <a:pt x="36601" y="26466"/>
                  </a:lnTo>
                  <a:lnTo>
                    <a:pt x="38100" y="19050"/>
                  </a:lnTo>
                  <a:close/>
                </a:path>
                <a:path w="2793365" h="4445000">
                  <a:moveTo>
                    <a:pt x="2793314" y="4425696"/>
                  </a:moveTo>
                  <a:lnTo>
                    <a:pt x="2791815" y="4418279"/>
                  </a:lnTo>
                  <a:lnTo>
                    <a:pt x="2787739" y="4412221"/>
                  </a:lnTo>
                  <a:lnTo>
                    <a:pt x="2781681" y="4408144"/>
                  </a:lnTo>
                  <a:lnTo>
                    <a:pt x="2774264" y="4406646"/>
                  </a:lnTo>
                  <a:lnTo>
                    <a:pt x="2766860" y="4408144"/>
                  </a:lnTo>
                  <a:lnTo>
                    <a:pt x="2760802" y="4412221"/>
                  </a:lnTo>
                  <a:lnTo>
                    <a:pt x="2756712" y="4418279"/>
                  </a:lnTo>
                  <a:lnTo>
                    <a:pt x="2755214" y="4425696"/>
                  </a:lnTo>
                  <a:lnTo>
                    <a:pt x="2756712" y="4433113"/>
                  </a:lnTo>
                  <a:lnTo>
                    <a:pt x="2760802" y="4439158"/>
                  </a:lnTo>
                  <a:lnTo>
                    <a:pt x="2766860" y="4443247"/>
                  </a:lnTo>
                  <a:lnTo>
                    <a:pt x="2774264" y="4444746"/>
                  </a:lnTo>
                  <a:lnTo>
                    <a:pt x="2781681" y="4443247"/>
                  </a:lnTo>
                  <a:lnTo>
                    <a:pt x="2787739" y="4439158"/>
                  </a:lnTo>
                  <a:lnTo>
                    <a:pt x="2791815" y="4433113"/>
                  </a:lnTo>
                  <a:lnTo>
                    <a:pt x="2793314" y="4425696"/>
                  </a:lnTo>
                  <a:close/>
                </a:path>
              </a:pathLst>
            </a:custGeom>
            <a:solidFill>
              <a:srgbClr val="16BEF0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466200" y="8703500"/>
              <a:ext cx="14630400" cy="0"/>
            </a:xfrm>
            <a:custGeom>
              <a:avLst/>
              <a:gdLst/>
              <a:ahLst/>
              <a:cxnLst/>
              <a:rect l="l" t="t" r="r" b="b"/>
              <a:pathLst>
                <a:path w="14630400">
                  <a:moveTo>
                    <a:pt x="0" y="0"/>
                  </a:moveTo>
                  <a:lnTo>
                    <a:pt x="14630400" y="0"/>
                  </a:lnTo>
                </a:path>
              </a:pathLst>
            </a:custGeom>
            <a:ln w="3175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2617711" y="2001671"/>
              <a:ext cx="219710" cy="0"/>
            </a:xfrm>
            <a:custGeom>
              <a:avLst/>
              <a:gdLst/>
              <a:ahLst/>
              <a:cxnLst/>
              <a:rect l="l" t="t" r="r" b="b"/>
              <a:pathLst>
                <a:path w="219709">
                  <a:moveTo>
                    <a:pt x="0" y="0"/>
                  </a:moveTo>
                  <a:lnTo>
                    <a:pt x="219557" y="0"/>
                  </a:lnTo>
                </a:path>
              </a:pathLst>
            </a:custGeom>
            <a:ln w="6350">
              <a:solidFill>
                <a:srgbClr val="2E358F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2818220" y="19826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E358F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9039436" y="2935800"/>
              <a:ext cx="3797935" cy="778510"/>
            </a:xfrm>
            <a:custGeom>
              <a:avLst/>
              <a:gdLst/>
              <a:ahLst/>
              <a:cxnLst/>
              <a:rect l="l" t="t" r="r" b="b"/>
              <a:pathLst>
                <a:path w="3797934" h="778510">
                  <a:moveTo>
                    <a:pt x="0" y="0"/>
                  </a:moveTo>
                  <a:lnTo>
                    <a:pt x="181140" y="0"/>
                  </a:lnTo>
                  <a:lnTo>
                    <a:pt x="192264" y="2244"/>
                  </a:lnTo>
                  <a:lnTo>
                    <a:pt x="201347" y="8367"/>
                  </a:lnTo>
                  <a:lnTo>
                    <a:pt x="207470" y="17450"/>
                  </a:lnTo>
                  <a:lnTo>
                    <a:pt x="209715" y="28575"/>
                  </a:lnTo>
                  <a:lnTo>
                    <a:pt x="209715" y="749935"/>
                  </a:lnTo>
                  <a:lnTo>
                    <a:pt x="211961" y="761059"/>
                  </a:lnTo>
                  <a:lnTo>
                    <a:pt x="218087" y="770142"/>
                  </a:lnTo>
                  <a:lnTo>
                    <a:pt x="227170" y="776265"/>
                  </a:lnTo>
                  <a:lnTo>
                    <a:pt x="238290" y="778510"/>
                  </a:lnTo>
                  <a:lnTo>
                    <a:pt x="3797833" y="778510"/>
                  </a:lnTo>
                </a:path>
              </a:pathLst>
            </a:custGeom>
            <a:ln w="6350">
              <a:solidFill>
                <a:srgbClr val="2E358F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2818220" y="369526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E358F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54910" y="6982294"/>
              <a:ext cx="952182" cy="585655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007098" y="1982520"/>
              <a:ext cx="3302635" cy="367665"/>
            </a:xfrm>
            <a:custGeom>
              <a:avLst/>
              <a:gdLst/>
              <a:ahLst/>
              <a:cxnLst/>
              <a:rect l="l" t="t" r="r" b="b"/>
              <a:pathLst>
                <a:path w="3302635" h="367664">
                  <a:moveTo>
                    <a:pt x="0" y="367487"/>
                  </a:moveTo>
                  <a:lnTo>
                    <a:pt x="338467" y="367487"/>
                  </a:lnTo>
                  <a:lnTo>
                    <a:pt x="349586" y="365242"/>
                  </a:lnTo>
                  <a:lnTo>
                    <a:pt x="358670" y="359119"/>
                  </a:lnTo>
                  <a:lnTo>
                    <a:pt x="364795" y="350036"/>
                  </a:lnTo>
                  <a:lnTo>
                    <a:pt x="367042" y="338912"/>
                  </a:lnTo>
                  <a:lnTo>
                    <a:pt x="367042" y="28575"/>
                  </a:lnTo>
                  <a:lnTo>
                    <a:pt x="369287" y="17450"/>
                  </a:lnTo>
                  <a:lnTo>
                    <a:pt x="375410" y="8367"/>
                  </a:lnTo>
                  <a:lnTo>
                    <a:pt x="384493" y="2244"/>
                  </a:lnTo>
                  <a:lnTo>
                    <a:pt x="395617" y="0"/>
                  </a:lnTo>
                  <a:lnTo>
                    <a:pt x="3302508" y="0"/>
                  </a:lnTo>
                </a:path>
              </a:pathLst>
            </a:custGeom>
            <a:ln w="6349">
              <a:solidFill>
                <a:srgbClr val="F16623"/>
              </a:solidFill>
            </a:ln>
          </p:spPr>
          <p:txBody>
            <a:bodyPr wrap="square" lIns="0" tIns="0" rIns="0" bIns="0" rtlCol="0"/>
            <a:lstStyle/>
            <a:p>
              <a:endParaRPr sz="513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6290556" y="196346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7"/>
                  </a:lnTo>
                  <a:lnTo>
                    <a:pt x="32518" y="5581"/>
                  </a:lnTo>
                  <a:lnTo>
                    <a:pt x="26462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F16623"/>
            </a:solidFill>
          </p:spPr>
          <p:txBody>
            <a:bodyPr wrap="square" lIns="0" tIns="0" rIns="0" bIns="0" rtlCol="0"/>
            <a:lstStyle/>
            <a:p>
              <a:endParaRPr sz="513"/>
            </a:p>
          </p:txBody>
        </p:sp>
      </p:grpSp>
      <p:pic>
        <p:nvPicPr>
          <p:cNvPr id="239" name="object 173">
            <a:extLst>
              <a:ext uri="{FF2B5EF4-FFF2-40B4-BE49-F238E27FC236}">
                <a16:creationId xmlns:a16="http://schemas.microsoft.com/office/drawing/2014/main" id="{1593E41B-5A7F-4BBE-B89A-9C5EB74831B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04451" y="4295330"/>
            <a:ext cx="47798" cy="47798"/>
          </a:xfrm>
          <a:prstGeom prst="rect">
            <a:avLst/>
          </a:prstGeom>
        </p:spPr>
      </p:pic>
      <p:pic>
        <p:nvPicPr>
          <p:cNvPr id="240" name="object 173">
            <a:extLst>
              <a:ext uri="{FF2B5EF4-FFF2-40B4-BE49-F238E27FC236}">
                <a16:creationId xmlns:a16="http://schemas.microsoft.com/office/drawing/2014/main" id="{55B7CC71-7D28-4DAF-8E1F-73CD7763E24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04451" y="4359984"/>
            <a:ext cx="47798" cy="47798"/>
          </a:xfrm>
          <a:prstGeom prst="rect">
            <a:avLst/>
          </a:prstGeom>
        </p:spPr>
      </p:pic>
      <p:pic>
        <p:nvPicPr>
          <p:cNvPr id="242" name="object 18">
            <a:extLst>
              <a:ext uri="{FF2B5EF4-FFF2-40B4-BE49-F238E27FC236}">
                <a16:creationId xmlns:a16="http://schemas.microsoft.com/office/drawing/2014/main" id="{39105E40-9C1A-421C-94A5-0C6655509824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 rot="21400014">
            <a:off x="6097439" y="345405"/>
            <a:ext cx="637619" cy="579132"/>
          </a:xfrm>
          <a:prstGeom prst="rect">
            <a:avLst/>
          </a:prstGeom>
        </p:spPr>
      </p:pic>
      <p:sp>
        <p:nvSpPr>
          <p:cNvPr id="243" name="ZoneTexte 242">
            <a:extLst>
              <a:ext uri="{FF2B5EF4-FFF2-40B4-BE49-F238E27FC236}">
                <a16:creationId xmlns:a16="http://schemas.microsoft.com/office/drawing/2014/main" id="{4B355365-E4BC-4DB1-88F7-95BFFC6CD72B}"/>
              </a:ext>
            </a:extLst>
          </p:cNvPr>
          <p:cNvSpPr txBox="1"/>
          <p:nvPr/>
        </p:nvSpPr>
        <p:spPr>
          <a:xfrm>
            <a:off x="685800" y="280658"/>
            <a:ext cx="22366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spc="38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4KX-PLUS</a:t>
            </a:r>
            <a:r>
              <a:rPr lang="en-US" sz="1200" b="1" spc="38">
                <a:solidFill>
                  <a:srgbClr val="4C4D4F"/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r>
              <a:rPr lang="en-US" sz="1000" b="1" spc="-18">
                <a:solidFill>
                  <a:srgbClr val="4C4D4F"/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HDMI </a:t>
            </a:r>
            <a:r>
              <a:rPr lang="en-US" sz="1000" b="1" spc="-8">
                <a:solidFill>
                  <a:srgbClr val="4C4D4F"/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</a:t>
            </a:r>
            <a:r>
              <a:rPr lang="en-US" sz="1000" b="1" spc="-18">
                <a:solidFill>
                  <a:srgbClr val="4C4D4F"/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USB </a:t>
            </a:r>
            <a:r>
              <a:rPr lang="en-US" sz="1000" b="1">
                <a:solidFill>
                  <a:srgbClr val="4C4D4F"/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3.0 </a:t>
            </a:r>
            <a:r>
              <a:rPr lang="en-US" sz="1000" b="1" spc="5">
                <a:solidFill>
                  <a:srgbClr val="4C4D4F"/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capture </a:t>
            </a:r>
            <a:r>
              <a:rPr lang="en-US" sz="1000" b="1" spc="-10">
                <a:solidFill>
                  <a:srgbClr val="4C4D4F"/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device</a:t>
            </a:r>
          </a:p>
          <a:p>
            <a:r>
              <a:rPr lang="en-US" sz="7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Enabling BYOM on Cisco </a:t>
            </a:r>
            <a:r>
              <a:rPr lang="en-US" sz="70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Webex</a:t>
            </a:r>
            <a:r>
              <a:rPr lang="en-US" sz="7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Room Series</a:t>
            </a:r>
            <a:endParaRPr lang="fr-CA" sz="70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fr-CA" sz="900" b="1">
              <a:latin typeface="Trebuchet MS" panose="020B0603020202020204" pitchFamily="34" charset="0"/>
            </a:endParaRPr>
          </a:p>
        </p:txBody>
      </p:sp>
      <p:sp>
        <p:nvSpPr>
          <p:cNvPr id="244" name="object 219">
            <a:extLst>
              <a:ext uri="{FF2B5EF4-FFF2-40B4-BE49-F238E27FC236}">
                <a16:creationId xmlns:a16="http://schemas.microsoft.com/office/drawing/2014/main" id="{7C89EDFE-153E-4A6E-B515-0ECE07A73B29}"/>
              </a:ext>
            </a:extLst>
          </p:cNvPr>
          <p:cNvSpPr/>
          <p:nvPr/>
        </p:nvSpPr>
        <p:spPr>
          <a:xfrm>
            <a:off x="5213634" y="1388568"/>
            <a:ext cx="1902473" cy="341159"/>
          </a:xfrm>
          <a:custGeom>
            <a:avLst/>
            <a:gdLst/>
            <a:ahLst/>
            <a:cxnLst/>
            <a:rect l="l" t="t" r="r" b="b"/>
            <a:pathLst>
              <a:path w="3571240" h="375285">
                <a:moveTo>
                  <a:pt x="0" y="374319"/>
                </a:moveTo>
                <a:lnTo>
                  <a:pt x="3542639" y="374789"/>
                </a:lnTo>
                <a:lnTo>
                  <a:pt x="3571214" y="346227"/>
                </a:lnTo>
                <a:lnTo>
                  <a:pt x="3571214" y="0"/>
                </a:lnTo>
              </a:path>
            </a:pathLst>
          </a:custGeom>
          <a:ln w="635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 sz="513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E42A289-FA7C-4C6B-84F1-6D6D4026F198}"/>
              </a:ext>
            </a:extLst>
          </p:cNvPr>
          <p:cNvSpPr/>
          <p:nvPr/>
        </p:nvSpPr>
        <p:spPr>
          <a:xfrm>
            <a:off x="7071491" y="1364662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45" name="Image" descr="Image">
            <a:extLst>
              <a:ext uri="{FF2B5EF4-FFF2-40B4-BE49-F238E27FC236}">
                <a16:creationId xmlns:a16="http://schemas.microsoft.com/office/drawing/2014/main" id="{3D3DB711-2E4F-4CF0-8B00-7CD3C4F5932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06086" y="422103"/>
            <a:ext cx="342654" cy="382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08B256-5273-48F5-A2C3-C76390F59D5A}"/>
              </a:ext>
            </a:extLst>
          </p:cNvPr>
          <p:cNvSpPr/>
          <p:nvPr/>
        </p:nvSpPr>
        <p:spPr>
          <a:xfrm>
            <a:off x="4318000" y="-76200"/>
            <a:ext cx="5245100" cy="3663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EAE96192-423A-4C25-8D38-F01DA7ACA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t="-422" r="21437" b="422"/>
          <a:stretch/>
        </p:blipFill>
        <p:spPr>
          <a:xfrm>
            <a:off x="3969221" y="0"/>
            <a:ext cx="5174779" cy="51435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A202083-E9F1-4700-8E11-45BA4180799F}"/>
              </a:ext>
            </a:extLst>
          </p:cNvPr>
          <p:cNvSpPr txBox="1">
            <a:spLocks/>
          </p:cNvSpPr>
          <p:nvPr/>
        </p:nvSpPr>
        <p:spPr>
          <a:xfrm>
            <a:off x="497611" y="858636"/>
            <a:ext cx="2952750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defTabSz="914400"/>
            <a:r>
              <a:rPr lang="fr-CA" sz="1600" kern="0">
                <a:solidFill>
                  <a:srgbClr val="D44728"/>
                </a:solidFill>
                <a:latin typeface="Myriad Pro" panose="020B0503030403020204" pitchFamily="34" charset="0"/>
              </a:rPr>
              <a:t>USB 3.0 VIDEO CAPTURE</a:t>
            </a:r>
            <a:br>
              <a:rPr lang="fr-CA" sz="16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Multi signal </a:t>
            </a:r>
            <a:r>
              <a:rPr lang="fr-CA" sz="1400" b="0" kern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converter</a:t>
            </a:r>
            <a: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           </a:t>
            </a:r>
          </a:p>
          <a:p>
            <a:pPr defTabSz="914400"/>
            <a: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to USB 3.0/2.0</a:t>
            </a:r>
          </a:p>
          <a:p>
            <a:pPr defTabSz="914400"/>
            <a: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523484-9FF1-4088-9A75-46B6D6512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2" y="476816"/>
            <a:ext cx="1553079" cy="36192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A62FF9A-4452-4D26-8DE1-4D0ACFE09077}"/>
              </a:ext>
            </a:extLst>
          </p:cNvPr>
          <p:cNvSpPr txBox="1"/>
          <p:nvPr/>
        </p:nvSpPr>
        <p:spPr>
          <a:xfrm>
            <a:off x="408416" y="1832781"/>
            <a:ext cx="295275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Myriad Pro Light" panose="020B0403030403020204" pitchFamily="34" charset="0"/>
                <a:ea typeface="Times New Roman" panose="02020603050405020304" pitchFamily="18" charset="0"/>
              </a:rPr>
              <a:t>High-quality </a:t>
            </a:r>
            <a:r>
              <a:rPr lang="en-US" sz="1800" b="1">
                <a:latin typeface="Myriad Pro Light" panose="020B0403030403020204" pitchFamily="34" charset="0"/>
                <a:ea typeface="Times New Roman" panose="02020603050405020304" pitchFamily="18" charset="0"/>
              </a:rPr>
              <a:t>s</a:t>
            </a:r>
            <a:r>
              <a:rPr lang="en-US" sz="1800" b="1">
                <a:effectLst/>
                <a:latin typeface="Myriad Pro Light" panose="020B0403030403020204" pitchFamily="34" charset="0"/>
                <a:ea typeface="Times New Roman" panose="02020603050405020304" pitchFamily="18" charset="0"/>
              </a:rPr>
              <a:t>ignal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Myriad Pro Light" panose="020B0403030403020204" pitchFamily="34" charset="0"/>
                <a:ea typeface="Times New Roman" panose="02020603050405020304" pitchFamily="18" charset="0"/>
              </a:rPr>
              <a:t>Compatible by design</a:t>
            </a:r>
          </a:p>
          <a:p>
            <a:pPr marL="436092" lvl="2" indent="-180975">
              <a:buFont typeface="Arial" panose="020B0604020202020204" pitchFamily="34" charset="0"/>
              <a:buChar char="•"/>
            </a:pPr>
            <a:r>
              <a:rPr lang="en-US" sz="1600">
                <a:latin typeface="Myriad Pro Light" panose="020B0403030403020204" pitchFamily="34" charset="0"/>
              </a:rPr>
              <a:t>Plug &amp; Go with all </a:t>
            </a:r>
            <a:r>
              <a:rPr lang="en-US" sz="1600" err="1">
                <a:latin typeface="Myriad Pro Light" panose="020B0403030403020204" pitchFamily="34" charset="0"/>
              </a:rPr>
              <a:t>video+cam</a:t>
            </a:r>
            <a:r>
              <a:rPr lang="en-US" sz="1600">
                <a:latin typeface="Myriad Pro Light" panose="020B0403030403020204" pitchFamily="34" charset="0"/>
              </a:rPr>
              <a:t> peripherals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800" b="1">
                <a:latin typeface="Myriad Pro Light" panose="020B0403030403020204" pitchFamily="34" charset="0"/>
              </a:rPr>
              <a:t>Ease of use &amp; to install</a:t>
            </a:r>
          </a:p>
          <a:p>
            <a:pPr marL="436093" lvl="1" indent="-180975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Myriad Pro Light" panose="020B0403030403020204" pitchFamily="34" charset="0"/>
                <a:ea typeface="Times New Roman" panose="02020603050405020304" pitchFamily="18" charset="0"/>
              </a:rPr>
              <a:t>USB 2.0 compatible, easy and reliable to extend with USB 2.0 extender</a:t>
            </a:r>
            <a:endParaRPr lang="fr-CA" sz="1400">
              <a:effectLst/>
              <a:latin typeface="Myriad Pro Light" panose="020B0403030403020204" pitchFamily="34" charset="0"/>
              <a:ea typeface="Times New Roman" panose="020206030504050203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1800">
              <a:latin typeface="Myriad Pro Light" panose="020B040303040302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"/>
            </a:pPr>
            <a:endParaRPr lang="fr-CA" sz="1400">
              <a:effectLst/>
              <a:latin typeface="Myriad Pro Light" panose="020B04030304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5C1B24C-AB06-4235-AF33-5671B1330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75" y="3898075"/>
            <a:ext cx="1207325" cy="120732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A202262-25F6-4C10-98B1-589357714D1B}"/>
              </a:ext>
            </a:extLst>
          </p:cNvPr>
          <p:cNvSpPr txBox="1"/>
          <p:nvPr/>
        </p:nvSpPr>
        <p:spPr>
          <a:xfrm>
            <a:off x="0" y="-25400"/>
            <a:ext cx="891397" cy="253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Converter</a:t>
            </a:r>
            <a:endParaRPr lang="fr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26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0FE69E2-05F3-4CA8-8BC1-23FFF5121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8" r="3108" b="25835"/>
          <a:stretch/>
        </p:blipFill>
        <p:spPr>
          <a:xfrm>
            <a:off x="0" y="714461"/>
            <a:ext cx="9144000" cy="4067541"/>
          </a:xfrm>
          <a:prstGeom prst="rect">
            <a:avLst/>
          </a:prstGeom>
        </p:spPr>
      </p:pic>
      <p:pic>
        <p:nvPicPr>
          <p:cNvPr id="6" name="Image 5" descr="Une image contenant texte, équipement électronique&#10;&#10;Description générée automatiquement">
            <a:hlinkClick r:id="rId5"/>
            <a:extLst>
              <a:ext uri="{FF2B5EF4-FFF2-40B4-BE49-F238E27FC236}">
                <a16:creationId xmlns:a16="http://schemas.microsoft.com/office/drawing/2014/main" id="{D5190B6F-D4A3-43E9-8AC7-F94674AA4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475" y="142276"/>
            <a:ext cx="4848743" cy="2726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ADC0536-36D3-45EE-A22D-39F3F7FF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327" y="1343902"/>
            <a:ext cx="880070" cy="438399"/>
          </a:xfrm>
        </p:spPr>
        <p:txBody>
          <a:bodyPr/>
          <a:lstStyle/>
          <a:p>
            <a:pPr algn="r"/>
            <a:r>
              <a:rPr lang="fr-CA" b="0">
                <a:latin typeface="Myriad Pro" panose="020B0503030403020204" pitchFamily="34" charset="0"/>
              </a:rPr>
              <a:t>New Enclosure Q2 2022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450EDDE-AB93-4BB8-9C59-660DD78A1C45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1867835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ea typeface="Lato Light" panose="020B0604020202020204" pitchFamily="34" charset="0"/>
                <a:cs typeface="Century Gothic"/>
              </a:defRPr>
            </a:lvl1pPr>
          </a:lstStyle>
          <a:p>
            <a:pPr algn="l"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4KXUSB3</a:t>
            </a:r>
            <a:b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20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4K Ultra HD </a:t>
            </a:r>
            <a:r>
              <a:rPr lang="fr-CA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to USB 3.0 </a:t>
            </a:r>
            <a:r>
              <a:rPr 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with HDMI loop and analog audio</a:t>
            </a:r>
            <a:br>
              <a:rPr 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</a:br>
            <a:endParaRPr lang="fr-CA" sz="1200" b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7E77E60-5F28-4E62-B7D0-FFB297853D03}"/>
              </a:ext>
            </a:extLst>
          </p:cNvPr>
          <p:cNvGrpSpPr/>
          <p:nvPr/>
        </p:nvGrpSpPr>
        <p:grpSpPr>
          <a:xfrm>
            <a:off x="6503491" y="444422"/>
            <a:ext cx="2256674" cy="241698"/>
            <a:chOff x="6644640" y="1249348"/>
            <a:chExt cx="1928842" cy="2065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F18204-A972-49AA-A4C2-C38848F65D2B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DF24F0CC-E2ED-4511-B405-AE9EEC3260F3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4412FC01-1A3C-4402-9AC1-25D43E90ADD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3" name="Picture 2" descr="Zoom Rooms Video Conference Room Solutions - Zoom">
              <a:extLst>
                <a:ext uri="{FF2B5EF4-FFF2-40B4-BE49-F238E27FC236}">
                  <a16:creationId xmlns:a16="http://schemas.microsoft.com/office/drawing/2014/main" id="{367C3D65-5EDB-4ECA-B206-C3380369D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object 23">
              <a:extLst>
                <a:ext uri="{FF2B5EF4-FFF2-40B4-BE49-F238E27FC236}">
                  <a16:creationId xmlns:a16="http://schemas.microsoft.com/office/drawing/2014/main" id="{972C7D8A-5C9B-4615-BCC7-522384447E3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79EA05A8-B1D7-456A-8B17-5B295B18D2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C73B271-B4CC-48DF-AA67-B0A4A04D686B}"/>
              </a:ext>
            </a:extLst>
          </p:cNvPr>
          <p:cNvSpPr/>
          <p:nvPr/>
        </p:nvSpPr>
        <p:spPr>
          <a:xfrm>
            <a:off x="1926447" y="4083247"/>
            <a:ext cx="1923069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accent6">
                    <a:lumMod val="7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VISCA RS-323 Control</a:t>
            </a:r>
            <a:endParaRPr lang="fr-CA" sz="800" b="1">
              <a:solidFill>
                <a:schemeClr val="accent6">
                  <a:lumMod val="7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F59C12-D4DA-4481-A1C4-FE3C9E66C849}"/>
              </a:ext>
            </a:extLst>
          </p:cNvPr>
          <p:cNvSpPr/>
          <p:nvPr/>
        </p:nvSpPr>
        <p:spPr>
          <a:xfrm>
            <a:off x="6152860" y="3232506"/>
            <a:ext cx="1250950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accent6">
                    <a:lumMod val="7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Audio I/O</a:t>
            </a:r>
            <a:endParaRPr lang="fr-CA" sz="800" b="1">
              <a:solidFill>
                <a:schemeClr val="accent6">
                  <a:lumMod val="7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456703-428A-4D5B-B551-D4826E940C7B}"/>
              </a:ext>
            </a:extLst>
          </p:cNvPr>
          <p:cNvSpPr/>
          <p:nvPr/>
        </p:nvSpPr>
        <p:spPr>
          <a:xfrm>
            <a:off x="1926447" y="3552559"/>
            <a:ext cx="1250950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>
                <a:solidFill>
                  <a:schemeClr val="accent6">
                    <a:lumMod val="7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4K HDMI</a:t>
            </a:r>
            <a:endParaRPr lang="fr-CA" sz="500" b="1">
              <a:solidFill>
                <a:schemeClr val="accent6">
                  <a:lumMod val="7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2CED867-BBEF-4929-913F-09C945E0BA74}"/>
              </a:ext>
            </a:extLst>
          </p:cNvPr>
          <p:cNvSpPr txBox="1"/>
          <p:nvPr/>
        </p:nvSpPr>
        <p:spPr>
          <a:xfrm>
            <a:off x="0" y="-25400"/>
            <a:ext cx="891397" cy="253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Converter</a:t>
            </a:r>
            <a:endParaRPr lang="fr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41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CBF5BE61-997D-4505-B0D8-FA85ACA5F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2" b="7742"/>
          <a:stretch/>
        </p:blipFill>
        <p:spPr>
          <a:xfrm>
            <a:off x="-1" y="-304800"/>
            <a:ext cx="9685867" cy="54483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EF598CB-4D20-4596-A86B-95A04F9C00E2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2587965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ea typeface="Lato Light" panose="020B0604020202020204" pitchFamily="34" charset="0"/>
                <a:cs typeface="Century Gothic"/>
              </a:defRPr>
            </a:lvl1pPr>
          </a:lstStyle>
          <a:p>
            <a:pPr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4K2USB3</a:t>
            </a:r>
            <a:b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200" kern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HDMI</a:t>
            </a:r>
            <a:r>
              <a:rPr lang="fr-CA" sz="12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to USB 3.0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C319A-CD5C-4733-BDAC-4FA1F8510747}"/>
              </a:ext>
            </a:extLst>
          </p:cNvPr>
          <p:cNvSpPr/>
          <p:nvPr/>
        </p:nvSpPr>
        <p:spPr>
          <a:xfrm>
            <a:off x="5966382" y="2407919"/>
            <a:ext cx="1402901" cy="16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USB </a:t>
            </a:r>
            <a: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3.0/2.0 </a:t>
            </a:r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TO HOST</a:t>
            </a:r>
            <a:endParaRPr lang="fr-CA" sz="400" b="1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52C9F7-3514-4135-ABB0-D187E58A9198}"/>
              </a:ext>
            </a:extLst>
          </p:cNvPr>
          <p:cNvGrpSpPr/>
          <p:nvPr/>
        </p:nvGrpSpPr>
        <p:grpSpPr>
          <a:xfrm>
            <a:off x="6503491" y="444422"/>
            <a:ext cx="2256674" cy="241698"/>
            <a:chOff x="6644640" y="1249348"/>
            <a:chExt cx="1928842" cy="2065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0CDFEF-D7D6-4BC8-8572-2EAC816B279C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400CF7A0-DD16-46AD-8BAD-234F03F64284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86DC5C96-4752-45C0-B842-B99A0787C0F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8" name="Picture 2" descr="Zoom Rooms Video Conference Room Solutions - Zoom">
              <a:extLst>
                <a:ext uri="{FF2B5EF4-FFF2-40B4-BE49-F238E27FC236}">
                  <a16:creationId xmlns:a16="http://schemas.microsoft.com/office/drawing/2014/main" id="{3379B639-6D3A-4351-98BB-636245946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object 23">
              <a:extLst>
                <a:ext uri="{FF2B5EF4-FFF2-40B4-BE49-F238E27FC236}">
                  <a16:creationId xmlns:a16="http://schemas.microsoft.com/office/drawing/2014/main" id="{94032211-739D-445A-A94A-BA1F5AE2650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C4FEAB7A-B0E1-4BED-B975-4A708CBFBB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408496E-D623-4AEE-9CA0-A1760DCAFD79}"/>
              </a:ext>
            </a:extLst>
          </p:cNvPr>
          <p:cNvSpPr/>
          <p:nvPr/>
        </p:nvSpPr>
        <p:spPr>
          <a:xfrm>
            <a:off x="2030634" y="2407919"/>
            <a:ext cx="1250950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6">
                    <a:lumMod val="7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4K HDMI</a:t>
            </a:r>
            <a:endParaRPr lang="fr-CA" sz="800" b="1">
              <a:solidFill>
                <a:schemeClr val="accent6">
                  <a:lumMod val="7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C7350B3-41F3-40F7-AC29-1BFBAD83DC4B}"/>
              </a:ext>
            </a:extLst>
          </p:cNvPr>
          <p:cNvSpPr txBox="1"/>
          <p:nvPr/>
        </p:nvSpPr>
        <p:spPr>
          <a:xfrm>
            <a:off x="0" y="-25400"/>
            <a:ext cx="891397" cy="253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Converter</a:t>
            </a:r>
            <a:endParaRPr lang="fr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48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876600B3-B7F1-4F74-97C4-88957570D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75" t="5828" r="3681" b="17228"/>
          <a:stretch/>
        </p:blipFill>
        <p:spPr>
          <a:xfrm>
            <a:off x="43858" y="685181"/>
            <a:ext cx="9100141" cy="445832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EF598CB-4D20-4596-A86B-95A04F9C00E2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2587965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ea typeface="Lato Light" panose="020B0604020202020204" pitchFamily="34" charset="0"/>
                <a:cs typeface="Century Gothic"/>
              </a:defRPr>
            </a:lvl1pPr>
          </a:lstStyle>
          <a:p>
            <a:pPr defTabSz="914400"/>
            <a:r>
              <a:rPr lang="fr-CA"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HD2USB3</a:t>
            </a:r>
            <a:br>
              <a:rPr lang="fr-CA" sz="16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400" kern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HDMI</a:t>
            </a:r>
            <a: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to USB 3.0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C319A-CD5C-4733-BDAC-4FA1F8510747}"/>
              </a:ext>
            </a:extLst>
          </p:cNvPr>
          <p:cNvSpPr/>
          <p:nvPr/>
        </p:nvSpPr>
        <p:spPr>
          <a:xfrm>
            <a:off x="5834670" y="3103206"/>
            <a:ext cx="1250950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USB </a:t>
            </a:r>
            <a: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3.0/2.0</a:t>
            </a:r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 TO HOST</a:t>
            </a:r>
            <a:endParaRPr lang="fr-CA" sz="400" b="1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52C9F7-3514-4135-ABB0-D187E58A9198}"/>
              </a:ext>
            </a:extLst>
          </p:cNvPr>
          <p:cNvGrpSpPr/>
          <p:nvPr/>
        </p:nvGrpSpPr>
        <p:grpSpPr>
          <a:xfrm>
            <a:off x="6503491" y="444422"/>
            <a:ext cx="2256674" cy="241698"/>
            <a:chOff x="6644640" y="1249348"/>
            <a:chExt cx="1928842" cy="2065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0CDFEF-D7D6-4BC8-8572-2EAC816B279C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400CF7A0-DD16-46AD-8BAD-234F03F64284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86DC5C96-4752-45C0-B842-B99A0787C0F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8" name="Picture 2" descr="Zoom Rooms Video Conference Room Solutions - Zoom">
              <a:extLst>
                <a:ext uri="{FF2B5EF4-FFF2-40B4-BE49-F238E27FC236}">
                  <a16:creationId xmlns:a16="http://schemas.microsoft.com/office/drawing/2014/main" id="{3379B639-6D3A-4351-98BB-636245946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object 23">
              <a:extLst>
                <a:ext uri="{FF2B5EF4-FFF2-40B4-BE49-F238E27FC236}">
                  <a16:creationId xmlns:a16="http://schemas.microsoft.com/office/drawing/2014/main" id="{94032211-739D-445A-A94A-BA1F5AE2650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C4FEAB7A-B0E1-4BED-B975-4A708CBFBB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F76061C-BDC2-481B-A9F9-EA0F2CCC6D90}"/>
              </a:ext>
            </a:extLst>
          </p:cNvPr>
          <p:cNvSpPr/>
          <p:nvPr/>
        </p:nvSpPr>
        <p:spPr>
          <a:xfrm>
            <a:off x="1720850" y="3076804"/>
            <a:ext cx="1250950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HDMI</a:t>
            </a:r>
            <a:endParaRPr lang="fr-CA" sz="400" b="1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BBEAD6-BE1C-4592-9838-F4CECBC23304}"/>
              </a:ext>
            </a:extLst>
          </p:cNvPr>
          <p:cNvSpPr/>
          <p:nvPr/>
        </p:nvSpPr>
        <p:spPr>
          <a:xfrm>
            <a:off x="3129622" y="685181"/>
            <a:ext cx="2587965" cy="1304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CA" sz="3200" b="1" i="0">
                <a:solidFill>
                  <a:srgbClr val="D1441D"/>
                </a:solidFill>
                <a:effectLst/>
                <a:latin typeface="Myriad Pro Light Cond" panose="020B0406030403020204" pitchFamily="34" charset="0"/>
              </a:rPr>
              <a:t>4K Upgradable</a:t>
            </a:r>
            <a:r>
              <a:rPr lang="en-CA" sz="1400" b="1" i="0">
                <a:solidFill>
                  <a:srgbClr val="D1441D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CA" sz="2400" b="1" i="0">
                <a:solidFill>
                  <a:srgbClr val="D1441D"/>
                </a:solidFill>
                <a:effectLst/>
                <a:latin typeface="Myriad Pro Light" panose="020B0403030403020204" pitchFamily="34" charset="0"/>
              </a:rPr>
              <a:t>1080p60 HDMI </a:t>
            </a:r>
          </a:p>
          <a:p>
            <a:pPr algn="l"/>
            <a:r>
              <a:rPr lang="en-CA" sz="1800" b="1" i="0">
                <a:solidFill>
                  <a:srgbClr val="D1441D"/>
                </a:solidFill>
                <a:effectLst/>
                <a:latin typeface="Myriad Pro Light" panose="020B0403030403020204" pitchFamily="34" charset="0"/>
              </a:rPr>
              <a:t>to USB 3.0 converter</a:t>
            </a:r>
            <a:endParaRPr lang="en-CA" sz="1800" b="0" i="0">
              <a:solidFill>
                <a:srgbClr val="0C0C0C"/>
              </a:solidFill>
              <a:effectLst/>
              <a:latin typeface="Myriad Pro Light" panose="020B0403030403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40107D8-4EEC-40B6-ACBD-9EF2E5435A43}"/>
              </a:ext>
            </a:extLst>
          </p:cNvPr>
          <p:cNvSpPr txBox="1"/>
          <p:nvPr/>
        </p:nvSpPr>
        <p:spPr>
          <a:xfrm>
            <a:off x="0" y="-25400"/>
            <a:ext cx="891397" cy="253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Converter</a:t>
            </a:r>
            <a:endParaRPr lang="fr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04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9EEBC-C44C-4BD4-835C-0BEC776A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96A660B8-BCBF-4C5F-BC3F-68DC688B15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7" t="-61" r="3660" b="11776"/>
          <a:stretch/>
        </p:blipFill>
        <p:spPr>
          <a:xfrm>
            <a:off x="0" y="-25400"/>
            <a:ext cx="9144000" cy="51689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79348F5-A7D0-40C1-B919-5634C5017E49}"/>
              </a:ext>
            </a:extLst>
          </p:cNvPr>
          <p:cNvSpPr txBox="1">
            <a:spLocks/>
          </p:cNvSpPr>
          <p:nvPr/>
        </p:nvSpPr>
        <p:spPr>
          <a:xfrm>
            <a:off x="383835" y="275252"/>
            <a:ext cx="2587965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ea typeface="Lato Light" panose="020B0604020202020204" pitchFamily="34" charset="0"/>
                <a:cs typeface="Century Gothic"/>
              </a:defRPr>
            </a:lvl1pPr>
          </a:lstStyle>
          <a:p>
            <a:pPr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SDI2USB3</a:t>
            </a:r>
            <a:b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2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3G</a:t>
            </a:r>
            <a:r>
              <a:rPr lang="fr-CA" sz="1200" kern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SDI</a:t>
            </a:r>
            <a: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to USB 3.0 </a:t>
            </a:r>
            <a:r>
              <a:rPr lang="fr-CA" sz="1200" b="0" kern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with</a:t>
            </a:r>
            <a: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a </a:t>
            </a:r>
            <a:r>
              <a:rPr lang="fr-CA" sz="1200" b="0" kern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loop</a:t>
            </a:r>
            <a:endParaRPr lang="fr-CA" sz="1200" b="0" kern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E97CE6-1978-4768-BE1B-F76B5C22AFCC}"/>
              </a:ext>
            </a:extLst>
          </p:cNvPr>
          <p:cNvSpPr/>
          <p:nvPr/>
        </p:nvSpPr>
        <p:spPr>
          <a:xfrm>
            <a:off x="5881736" y="2731334"/>
            <a:ext cx="1250950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USB 3.0/2.0 TO HOST</a:t>
            </a:r>
            <a:endParaRPr lang="fr-CA" sz="400" b="1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C272033-5A28-4B5A-A6F1-C24394E2E0E1}"/>
              </a:ext>
            </a:extLst>
          </p:cNvPr>
          <p:cNvGrpSpPr/>
          <p:nvPr/>
        </p:nvGrpSpPr>
        <p:grpSpPr>
          <a:xfrm>
            <a:off x="6503491" y="444422"/>
            <a:ext cx="2256674" cy="241698"/>
            <a:chOff x="6644640" y="1249348"/>
            <a:chExt cx="1928842" cy="2065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535752-0CBE-4C17-8E66-93A0E0D8876A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A27B8A8B-198C-4D41-B906-EC71FC430AE5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5234" y="1301178"/>
              <a:ext cx="528088" cy="110126"/>
            </a:xfrm>
            <a:prstGeom prst="rect">
              <a:avLst/>
            </a:prstGeom>
          </p:spPr>
        </p:pic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A2617693-5257-4A5C-8CA6-D71574DA58E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8" name="Picture 2" descr="Zoom Rooms Video Conference Room Solutions - Zoom">
              <a:extLst>
                <a:ext uri="{FF2B5EF4-FFF2-40B4-BE49-F238E27FC236}">
                  <a16:creationId xmlns:a16="http://schemas.microsoft.com/office/drawing/2014/main" id="{79BDA6A1-C902-4B37-9C30-A37CDBD72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object 23">
              <a:extLst>
                <a:ext uri="{FF2B5EF4-FFF2-40B4-BE49-F238E27FC236}">
                  <a16:creationId xmlns:a16="http://schemas.microsoft.com/office/drawing/2014/main" id="{29F0C97D-9D06-4AD9-ACBD-D8D286C1D45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4D58CAD4-1537-4E95-BFA2-55292409BB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F15594-B13D-48D2-B053-DC13176B9740}"/>
              </a:ext>
            </a:extLst>
          </p:cNvPr>
          <p:cNvSpPr/>
          <p:nvPr/>
        </p:nvSpPr>
        <p:spPr>
          <a:xfrm>
            <a:off x="1493231" y="2344767"/>
            <a:ext cx="1250950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>
                <a:solidFill>
                  <a:schemeClr val="accent6">
                    <a:lumMod val="7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SDI LOOP OUT</a:t>
            </a:r>
            <a:endParaRPr lang="fr-CA" sz="400" b="1">
              <a:solidFill>
                <a:schemeClr val="accent6">
                  <a:lumMod val="7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4153B4-B26F-4AA5-8E21-E12B7ECE462C}"/>
              </a:ext>
            </a:extLst>
          </p:cNvPr>
          <p:cNvSpPr/>
          <p:nvPr/>
        </p:nvSpPr>
        <p:spPr>
          <a:xfrm>
            <a:off x="1782183" y="2932537"/>
            <a:ext cx="1048481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SDI LOOP IN</a:t>
            </a:r>
            <a:endParaRPr lang="fr-CA" sz="400" b="1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8446907-784D-47AE-ADA9-BC57A6E1FDCA}"/>
              </a:ext>
            </a:extLst>
          </p:cNvPr>
          <p:cNvSpPr txBox="1"/>
          <p:nvPr/>
        </p:nvSpPr>
        <p:spPr>
          <a:xfrm>
            <a:off x="0" y="-25400"/>
            <a:ext cx="891397" cy="253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Converter</a:t>
            </a:r>
            <a:endParaRPr lang="fr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72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8404E-FCFB-4A05-AE7D-A62CD2822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432" y="504576"/>
            <a:ext cx="4268604" cy="141705"/>
          </a:xfrm>
        </p:spPr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E56272-68D4-4E0B-8B3C-0F4FB8E6E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104775"/>
            <a:ext cx="9144000" cy="51435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97CEBF2-2B29-4A44-8C4D-70E443B1FAA4}"/>
              </a:ext>
            </a:extLst>
          </p:cNvPr>
          <p:cNvSpPr txBox="1">
            <a:spLocks/>
          </p:cNvSpPr>
          <p:nvPr/>
        </p:nvSpPr>
        <p:spPr>
          <a:xfrm>
            <a:off x="393360" y="256202"/>
            <a:ext cx="2587965" cy="543898"/>
          </a:xfrm>
          <a:prstGeom prst="rect">
            <a:avLst/>
          </a:prstGeom>
        </p:spPr>
        <p:txBody>
          <a:bodyPr lIns="0" tIns="0" rIns="0" bIns="0"/>
          <a:lstStyle>
            <a:lvl1pPr>
              <a:defRPr sz="921" b="1" i="0">
                <a:solidFill>
                  <a:schemeClr val="tx1"/>
                </a:solidFill>
                <a:latin typeface="Century Gothic"/>
                <a:ea typeface="Lato Light" panose="020B0604020202020204" pitchFamily="34" charset="0"/>
                <a:cs typeface="Century Gothic"/>
              </a:defRPr>
            </a:lvl1pPr>
          </a:lstStyle>
          <a:p>
            <a:pPr defTabSz="914400"/>
            <a:r>
              <a:rPr lang="fr-CA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DVIUSB</a:t>
            </a:r>
            <a:br>
              <a:rPr lang="fr-CA" sz="14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HDMI/</a:t>
            </a:r>
            <a:r>
              <a:rPr lang="fr-CA" sz="1200" kern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DVI</a:t>
            </a:r>
            <a:r>
              <a:rPr lang="fr-CA" sz="1200" b="0" kern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to USB 3.0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AAE97F-0BAC-4C34-BC5C-A43E5B6A2F30}"/>
              </a:ext>
            </a:extLst>
          </p:cNvPr>
          <p:cNvSpPr/>
          <p:nvPr/>
        </p:nvSpPr>
        <p:spPr>
          <a:xfrm>
            <a:off x="5669011" y="2543175"/>
            <a:ext cx="1250950" cy="14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USB 3.0/2.0 TO HOST</a:t>
            </a:r>
            <a:endParaRPr lang="fr-CA" sz="400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BEDE2-48A9-444C-A6E8-E058E85EFEC4}"/>
              </a:ext>
            </a:extLst>
          </p:cNvPr>
          <p:cNvSpPr/>
          <p:nvPr/>
        </p:nvSpPr>
        <p:spPr>
          <a:xfrm>
            <a:off x="2474961" y="2456280"/>
            <a:ext cx="752475" cy="241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yriad Pro Light" panose="020B0403030403020204" pitchFamily="34" charset="0"/>
                <a:ea typeface="Calibri" panose="020F0502020204030204" pitchFamily="34" charset="0"/>
              </a:rPr>
              <a:t>HDMI/DVI</a:t>
            </a:r>
            <a:endParaRPr lang="fr-CA" sz="400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676E511-A980-4C79-9956-E248B80161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235873B-5392-4E8F-84A3-2AF56ABE9E55}"/>
              </a:ext>
            </a:extLst>
          </p:cNvPr>
          <p:cNvGrpSpPr/>
          <p:nvPr/>
        </p:nvGrpSpPr>
        <p:grpSpPr>
          <a:xfrm>
            <a:off x="7213336" y="405789"/>
            <a:ext cx="2334346" cy="250017"/>
            <a:chOff x="6644640" y="1249348"/>
            <a:chExt cx="1928842" cy="2065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D0806C-A0AD-4F96-9A62-C59799344C8F}"/>
                </a:ext>
              </a:extLst>
            </p:cNvPr>
            <p:cNvSpPr/>
            <p:nvPr/>
          </p:nvSpPr>
          <p:spPr>
            <a:xfrm>
              <a:off x="6644640" y="1249348"/>
              <a:ext cx="1928842" cy="206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C8931A75-FECD-482A-B870-922B9A7427A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0170" y="1268363"/>
              <a:ext cx="149500" cy="142941"/>
            </a:xfrm>
            <a:prstGeom prst="rect">
              <a:avLst/>
            </a:prstGeom>
          </p:spPr>
        </p:pic>
        <p:pic>
          <p:nvPicPr>
            <p:cNvPr id="11" name="Picture 2" descr="Zoom Rooms Video Conference Room Solutions - Zoom">
              <a:extLst>
                <a:ext uri="{FF2B5EF4-FFF2-40B4-BE49-F238E27FC236}">
                  <a16:creationId xmlns:a16="http://schemas.microsoft.com/office/drawing/2014/main" id="{A96853EC-FBA0-4345-B231-21A4C40F5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657" y="1328060"/>
              <a:ext cx="576206" cy="6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object 23">
              <a:extLst>
                <a:ext uri="{FF2B5EF4-FFF2-40B4-BE49-F238E27FC236}">
                  <a16:creationId xmlns:a16="http://schemas.microsoft.com/office/drawing/2014/main" id="{845AE69F-0269-4758-B6D8-2946B97F94A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7370" y="1273572"/>
              <a:ext cx="329663" cy="165337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F668A607-20C8-48EA-839F-A7B67A2D5F8E}"/>
              </a:ext>
            </a:extLst>
          </p:cNvPr>
          <p:cNvSpPr txBox="1"/>
          <p:nvPr/>
        </p:nvSpPr>
        <p:spPr>
          <a:xfrm>
            <a:off x="0" y="-25400"/>
            <a:ext cx="891397" cy="253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Converter</a:t>
            </a:r>
            <a:endParaRPr lang="fr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76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hlinkClick r:id="rId2"/>
            <a:extLst>
              <a:ext uri="{FF2B5EF4-FFF2-40B4-BE49-F238E27FC236}">
                <a16:creationId xmlns:a16="http://schemas.microsoft.com/office/drawing/2014/main" id="{C676E511-A980-4C79-9956-E248B80161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8051876" y="4794911"/>
            <a:ext cx="853999" cy="24169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668A607-20C8-48EA-839F-A7B67A2D5F8E}"/>
              </a:ext>
            </a:extLst>
          </p:cNvPr>
          <p:cNvSpPr txBox="1"/>
          <p:nvPr/>
        </p:nvSpPr>
        <p:spPr>
          <a:xfrm>
            <a:off x="0" y="-25400"/>
            <a:ext cx="891397" cy="253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fr-CA" sz="1050" b="0" kern="0">
                <a:solidFill>
                  <a:schemeClr val="bg1"/>
                </a:solidFill>
                <a:latin typeface="Myriad Pro" panose="020B0503030403020204" pitchFamily="34" charset="0"/>
              </a:rPr>
              <a:t>Converter</a:t>
            </a:r>
            <a:endParaRPr lang="fr-CA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F4D7802-8352-414C-BF3D-10637722E54B}"/>
              </a:ext>
            </a:extLst>
          </p:cNvPr>
          <p:cNvGrpSpPr/>
          <p:nvPr/>
        </p:nvGrpSpPr>
        <p:grpSpPr>
          <a:xfrm>
            <a:off x="0" y="773323"/>
            <a:ext cx="9144000" cy="3596853"/>
            <a:chOff x="0" y="773323"/>
            <a:chExt cx="9144000" cy="3596853"/>
          </a:xfrm>
        </p:grpSpPr>
        <p:pic>
          <p:nvPicPr>
            <p:cNvPr id="3" name="Image 2">
              <a:hlinkClick r:id="rId4"/>
              <a:extLst>
                <a:ext uri="{FF2B5EF4-FFF2-40B4-BE49-F238E27FC236}">
                  <a16:creationId xmlns:a16="http://schemas.microsoft.com/office/drawing/2014/main" id="{D6920584-7D84-4E7B-BD3F-6FE931879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73323"/>
              <a:ext cx="9144000" cy="359685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6BDF58B-7C18-4268-BDE0-0F2764821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9437"/>
            <a:stretch/>
          </p:blipFill>
          <p:spPr>
            <a:xfrm>
              <a:off x="0" y="2649761"/>
              <a:ext cx="9144000" cy="1459002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B8F4671-E975-A695-4BB2-3785FF1625AA}"/>
              </a:ext>
            </a:extLst>
          </p:cNvPr>
          <p:cNvSpPr txBox="1"/>
          <p:nvPr/>
        </p:nvSpPr>
        <p:spPr>
          <a:xfrm>
            <a:off x="771787" y="2326861"/>
            <a:ext cx="9731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100">
                <a:latin typeface="Arial Black" panose="020B0A04020102020204" pitchFamily="34" charset="0"/>
              </a:rPr>
              <a:t>HD2USB3</a:t>
            </a:r>
          </a:p>
        </p:txBody>
      </p:sp>
    </p:spTree>
    <p:extLst>
      <p:ext uri="{BB962C8B-B14F-4D97-AF65-F5344CB8AC3E}">
        <p14:creationId xmlns:p14="http://schemas.microsoft.com/office/powerpoint/2010/main" val="1243242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D1702801-57BD-91E7-D011-A60F7C9476F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13334" cy="5238750"/>
          </a:xfrm>
          <a:prstGeom prst="rect">
            <a:avLst/>
          </a:prstGeom>
        </p:spPr>
      </p:pic>
      <p:pic>
        <p:nvPicPr>
          <p:cNvPr id="5" name="Image 6">
            <a:hlinkClick r:id="rId3"/>
            <a:extLst>
              <a:ext uri="{FF2B5EF4-FFF2-40B4-BE49-F238E27FC236}">
                <a16:creationId xmlns:a16="http://schemas.microsoft.com/office/drawing/2014/main" id="{9968829B-17BE-D0D1-C983-0922CFFA63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30585" r="13581" b="33198"/>
          <a:stretch/>
        </p:blipFill>
        <p:spPr>
          <a:xfrm>
            <a:off x="3592911" y="4523499"/>
            <a:ext cx="1958177" cy="554202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D3E9927B-1A8C-8B32-37C7-720BEB878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756" y="4476750"/>
            <a:ext cx="1444625" cy="6477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Inogeni YouTube</a:t>
            </a:r>
            <a:endParaRPr kumimoji="0" lang="fr-FR" altLang="fr-FR" sz="7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yriad Pro Light SemiExt" panose="020B0405030403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www.inogeni.com</a:t>
            </a:r>
            <a:r>
              <a:rPr kumimoji="0" lang="fr-FR" altLang="fr-FR" sz="7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Myriad Pro Light SemiExt" panose="020B0405030403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 </a:t>
            </a:r>
            <a:r>
              <a:rPr kumimoji="0" lang="fr-FR" altLang="fr-FR" sz="700" b="0" i="0" u="sng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Myriad Pro Light SemiExt" panose="020B0405030403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sales@inogeni.com</a:t>
            </a:r>
            <a:endParaRPr kumimoji="0" lang="fr-FR" altLang="fr-FR" sz="7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yriad Pro Light SemiExt" panose="020B0405030403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00" b="0" i="0" u="sng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Myriad Pro Light SemiExt" panose="020B0405030403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support@inogeni.com</a:t>
            </a:r>
            <a:endParaRPr kumimoji="0" lang="fr-FR" altLang="fr-FR" sz="7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yriad Pro Light SemiExt" panose="020B0405030403020204" pitchFamily="34" charset="0"/>
            </a:endParaRPr>
          </a:p>
        </p:txBody>
      </p:sp>
      <p:pic>
        <p:nvPicPr>
          <p:cNvPr id="9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A97319-EAAC-6BB7-2D4C-ED021AD475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" t="3732" r="945" b="13560"/>
          <a:stretch/>
        </p:blipFill>
        <p:spPr>
          <a:xfrm>
            <a:off x="-114300" y="0"/>
            <a:ext cx="9427633" cy="4476750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76AC93EF-FE22-A4B8-639B-5341BB393F63}"/>
              </a:ext>
            </a:extLst>
          </p:cNvPr>
          <p:cNvSpPr txBox="1"/>
          <p:nvPr/>
        </p:nvSpPr>
        <p:spPr>
          <a:xfrm>
            <a:off x="179999" y="720000"/>
            <a:ext cx="51544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3800">
                <a:solidFill>
                  <a:schemeClr val="bg1"/>
                </a:solidFill>
                <a:latin typeface="Arial Black" panose="020B0A04020102020204" pitchFamily="34" charset="0"/>
              </a:rPr>
              <a:t>Q&amp;A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E9D3AC0C-C7BB-41D1-9DE0-9E7D26BAFA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84960" y="871632"/>
            <a:ext cx="9219288" cy="4344874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14630400" y="0"/>
                </a:moveTo>
                <a:lnTo>
                  <a:pt x="0" y="0"/>
                </a:lnTo>
                <a:lnTo>
                  <a:pt x="0" y="7315200"/>
                </a:lnTo>
                <a:lnTo>
                  <a:pt x="14630400" y="73152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>
            <a:endParaRPr sz="2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5CBB93-0376-4413-90B7-BEEAFAC97229}"/>
              </a:ext>
            </a:extLst>
          </p:cNvPr>
          <p:cNvSpPr/>
          <p:nvPr/>
        </p:nvSpPr>
        <p:spPr>
          <a:xfrm>
            <a:off x="1603112" y="1070535"/>
            <a:ext cx="2273728" cy="411948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8" name="Flèche : pentagone 67">
            <a:extLst>
              <a:ext uri="{FF2B5EF4-FFF2-40B4-BE49-F238E27FC236}">
                <a16:creationId xmlns:a16="http://schemas.microsoft.com/office/drawing/2014/main" id="{A520CA11-D29D-4FD1-8AAD-F65E59F22D65}"/>
              </a:ext>
            </a:extLst>
          </p:cNvPr>
          <p:cNvSpPr/>
          <p:nvPr/>
        </p:nvSpPr>
        <p:spPr>
          <a:xfrm>
            <a:off x="6408203" y="378502"/>
            <a:ext cx="2480075" cy="701900"/>
          </a:xfrm>
          <a:prstGeom prst="homePlate">
            <a:avLst/>
          </a:prstGeom>
          <a:solidFill>
            <a:srgbClr val="FF99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753"/>
          </a:p>
        </p:txBody>
      </p:sp>
      <p:sp>
        <p:nvSpPr>
          <p:cNvPr id="69" name="Flèche : pentagone 68">
            <a:extLst>
              <a:ext uri="{FF2B5EF4-FFF2-40B4-BE49-F238E27FC236}">
                <a16:creationId xmlns:a16="http://schemas.microsoft.com/office/drawing/2014/main" id="{9DC43A67-17C6-4E22-AB57-1AC663A5A778}"/>
              </a:ext>
            </a:extLst>
          </p:cNvPr>
          <p:cNvSpPr/>
          <p:nvPr/>
        </p:nvSpPr>
        <p:spPr>
          <a:xfrm>
            <a:off x="3876840" y="378502"/>
            <a:ext cx="2871156" cy="701900"/>
          </a:xfrm>
          <a:prstGeom prst="homePlate">
            <a:avLst/>
          </a:prstGeom>
          <a:solidFill>
            <a:srgbClr val="FF99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753"/>
          </a:p>
        </p:txBody>
      </p:sp>
      <p:sp>
        <p:nvSpPr>
          <p:cNvPr id="70" name="Flèche : pentagone 69">
            <a:extLst>
              <a:ext uri="{FF2B5EF4-FFF2-40B4-BE49-F238E27FC236}">
                <a16:creationId xmlns:a16="http://schemas.microsoft.com/office/drawing/2014/main" id="{E18C6BE2-4E2D-4492-AAD7-91F760AAFE89}"/>
              </a:ext>
            </a:extLst>
          </p:cNvPr>
          <p:cNvSpPr/>
          <p:nvPr/>
        </p:nvSpPr>
        <p:spPr>
          <a:xfrm>
            <a:off x="1601670" y="378502"/>
            <a:ext cx="2642481" cy="701900"/>
          </a:xfrm>
          <a:prstGeom prst="homePlate">
            <a:avLst/>
          </a:prstGeom>
          <a:solidFill>
            <a:srgbClr val="FF99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753"/>
          </a:p>
        </p:txBody>
      </p:sp>
      <p:sp>
        <p:nvSpPr>
          <p:cNvPr id="71" name="Flèche : pentagone 70">
            <a:extLst>
              <a:ext uri="{FF2B5EF4-FFF2-40B4-BE49-F238E27FC236}">
                <a16:creationId xmlns:a16="http://schemas.microsoft.com/office/drawing/2014/main" id="{A030A626-44D4-44E9-9238-249295D93E03}"/>
              </a:ext>
            </a:extLst>
          </p:cNvPr>
          <p:cNvSpPr/>
          <p:nvPr/>
        </p:nvSpPr>
        <p:spPr>
          <a:xfrm>
            <a:off x="-6441" y="378502"/>
            <a:ext cx="2029343" cy="701900"/>
          </a:xfrm>
          <a:prstGeom prst="homePlate">
            <a:avLst/>
          </a:prstGeom>
          <a:solidFill>
            <a:srgbClr val="FF99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753"/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68A25BDF-28D1-4030-B491-EAECCD95C9B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889427" y="2517275"/>
            <a:ext cx="1689531" cy="2318486"/>
            <a:chOff x="5527807" y="1098053"/>
            <a:chExt cx="4431542" cy="6081257"/>
          </a:xfrm>
        </p:grpSpPr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8980E961-DDC7-42FE-B831-79888A4D08C8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67847" y="1098053"/>
              <a:ext cx="934191" cy="876544"/>
            </a:xfrm>
            <a:prstGeom prst="rect">
              <a:avLst/>
            </a:prstGeom>
          </p:spPr>
        </p:pic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B91AE890-C4F0-4E09-A355-2C4B5357D5C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59574" y="2902384"/>
              <a:ext cx="100876" cy="224421"/>
            </a:xfrm>
            <a:prstGeom prst="rect">
              <a:avLst/>
            </a:prstGeom>
          </p:spPr>
        </p:pic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FACD6D8A-08E2-4DAD-96E7-2C906D30E3B8}"/>
                </a:ext>
              </a:extLst>
            </p:cNvPr>
            <p:cNvSpPr/>
            <p:nvPr/>
          </p:nvSpPr>
          <p:spPr>
            <a:xfrm>
              <a:off x="7109007" y="2902661"/>
              <a:ext cx="281305" cy="224791"/>
            </a:xfrm>
            <a:custGeom>
              <a:avLst/>
              <a:gdLst/>
              <a:ahLst/>
              <a:cxnLst/>
              <a:rect l="l" t="t" r="r" b="b"/>
              <a:pathLst>
                <a:path w="281304" h="224789">
                  <a:moveTo>
                    <a:pt x="207429" y="0"/>
                  </a:moveTo>
                  <a:lnTo>
                    <a:pt x="185611" y="3785"/>
                  </a:lnTo>
                  <a:lnTo>
                    <a:pt x="166330" y="13679"/>
                  </a:lnTo>
                  <a:lnTo>
                    <a:pt x="150809" y="28805"/>
                  </a:lnTo>
                  <a:lnTo>
                    <a:pt x="140271" y="48285"/>
                  </a:lnTo>
                  <a:lnTo>
                    <a:pt x="129363" y="28787"/>
                  </a:lnTo>
                  <a:lnTo>
                    <a:pt x="113874" y="13517"/>
                  </a:lnTo>
                  <a:lnTo>
                    <a:pt x="94794" y="3560"/>
                  </a:lnTo>
                  <a:lnTo>
                    <a:pt x="73113" y="0"/>
                  </a:lnTo>
                  <a:lnTo>
                    <a:pt x="54389" y="2689"/>
                  </a:lnTo>
                  <a:lnTo>
                    <a:pt x="37293" y="10028"/>
                  </a:lnTo>
                  <a:lnTo>
                    <a:pt x="22664" y="21522"/>
                  </a:lnTo>
                  <a:lnTo>
                    <a:pt x="11341" y="36677"/>
                  </a:lnTo>
                  <a:lnTo>
                    <a:pt x="11341" y="5664"/>
                  </a:lnTo>
                  <a:lnTo>
                    <a:pt x="0" y="0"/>
                  </a:lnTo>
                  <a:lnTo>
                    <a:pt x="0" y="224142"/>
                  </a:lnTo>
                  <a:lnTo>
                    <a:pt x="11341" y="224142"/>
                  </a:lnTo>
                  <a:lnTo>
                    <a:pt x="11341" y="78257"/>
                  </a:lnTo>
                  <a:lnTo>
                    <a:pt x="16172" y="52054"/>
                  </a:lnTo>
                  <a:lnTo>
                    <a:pt x="29373" y="30714"/>
                  </a:lnTo>
                  <a:lnTo>
                    <a:pt x="49001" y="16356"/>
                  </a:lnTo>
                  <a:lnTo>
                    <a:pt x="73113" y="11099"/>
                  </a:lnTo>
                  <a:lnTo>
                    <a:pt x="97226" y="16356"/>
                  </a:lnTo>
                  <a:lnTo>
                    <a:pt x="116854" y="30714"/>
                  </a:lnTo>
                  <a:lnTo>
                    <a:pt x="130054" y="52054"/>
                  </a:lnTo>
                  <a:lnTo>
                    <a:pt x="134886" y="78257"/>
                  </a:lnTo>
                  <a:lnTo>
                    <a:pt x="134886" y="218516"/>
                  </a:lnTo>
                  <a:lnTo>
                    <a:pt x="146215" y="224180"/>
                  </a:lnTo>
                  <a:lnTo>
                    <a:pt x="146215" y="78536"/>
                  </a:lnTo>
                  <a:lnTo>
                    <a:pt x="151046" y="52334"/>
                  </a:lnTo>
                  <a:lnTo>
                    <a:pt x="164247" y="30994"/>
                  </a:lnTo>
                  <a:lnTo>
                    <a:pt x="183875" y="16636"/>
                  </a:lnTo>
                  <a:lnTo>
                    <a:pt x="207987" y="11379"/>
                  </a:lnTo>
                  <a:lnTo>
                    <a:pt x="232094" y="16636"/>
                  </a:lnTo>
                  <a:lnTo>
                    <a:pt x="251709" y="30994"/>
                  </a:lnTo>
                  <a:lnTo>
                    <a:pt x="264896" y="52334"/>
                  </a:lnTo>
                  <a:lnTo>
                    <a:pt x="269722" y="78536"/>
                  </a:lnTo>
                  <a:lnTo>
                    <a:pt x="269722" y="218795"/>
                  </a:lnTo>
                  <a:lnTo>
                    <a:pt x="281050" y="224459"/>
                  </a:lnTo>
                  <a:lnTo>
                    <a:pt x="281050" y="78816"/>
                  </a:lnTo>
                  <a:lnTo>
                    <a:pt x="275017" y="48048"/>
                  </a:lnTo>
                  <a:lnTo>
                    <a:pt x="259218" y="23006"/>
                  </a:lnTo>
                  <a:lnTo>
                    <a:pt x="235929" y="6164"/>
                  </a:lnTo>
                  <a:lnTo>
                    <a:pt x="207429" y="0"/>
                  </a:lnTo>
                  <a:close/>
                </a:path>
              </a:pathLst>
            </a:custGeom>
            <a:solidFill>
              <a:srgbClr val="929597"/>
            </a:solidFill>
          </p:spPr>
          <p:txBody>
            <a:bodyPr wrap="square" lIns="0" tIns="0" rIns="0" bIns="0" rtlCol="0"/>
            <a:lstStyle/>
            <a:p>
              <a:endParaRPr sz="289">
                <a:solidFill>
                  <a:schemeClr val="bg1"/>
                </a:solidFill>
              </a:endParaRPr>
            </a:p>
          </p:txBody>
        </p:sp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979E5B47-C756-45AC-BAF2-C538B3F5B68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60692" y="2902661"/>
              <a:ext cx="201916" cy="224421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66538D9E-AD6C-47B8-B864-0185BBA90724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84873" y="2902661"/>
              <a:ext cx="201753" cy="224421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EF5E583A-8297-4F75-AE46-E4893D9A4D93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11648" y="2902388"/>
              <a:ext cx="157339" cy="224421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95B2F02D-F284-4428-A4AA-FA285735FE1D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27807" y="2902663"/>
              <a:ext cx="224700" cy="224421"/>
            </a:xfrm>
            <a:prstGeom prst="rect">
              <a:avLst/>
            </a:prstGeom>
          </p:spPr>
        </p:pic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3C7283FB-88CF-4B87-9AD4-D8B189D8ACA9}"/>
                </a:ext>
              </a:extLst>
            </p:cNvPr>
            <p:cNvSpPr/>
            <p:nvPr/>
          </p:nvSpPr>
          <p:spPr>
            <a:xfrm>
              <a:off x="6212126" y="2903033"/>
              <a:ext cx="314324" cy="224791"/>
            </a:xfrm>
            <a:custGeom>
              <a:avLst/>
              <a:gdLst/>
              <a:ahLst/>
              <a:cxnLst/>
              <a:rect l="l" t="t" r="r" b="b"/>
              <a:pathLst>
                <a:path w="314325" h="224789">
                  <a:moveTo>
                    <a:pt x="224256" y="0"/>
                  </a:moveTo>
                  <a:lnTo>
                    <a:pt x="205288" y="2006"/>
                  </a:lnTo>
                  <a:lnTo>
                    <a:pt x="187367" y="7889"/>
                  </a:lnTo>
                  <a:lnTo>
                    <a:pt x="171073" y="17387"/>
                  </a:lnTo>
                  <a:lnTo>
                    <a:pt x="156984" y="30238"/>
                  </a:lnTo>
                  <a:lnTo>
                    <a:pt x="131309" y="10156"/>
                  </a:lnTo>
                  <a:lnTo>
                    <a:pt x="101114" y="731"/>
                  </a:lnTo>
                  <a:lnTo>
                    <a:pt x="69523" y="2358"/>
                  </a:lnTo>
                  <a:lnTo>
                    <a:pt x="39662" y="15430"/>
                  </a:lnTo>
                  <a:lnTo>
                    <a:pt x="31419" y="8914"/>
                  </a:lnTo>
                  <a:lnTo>
                    <a:pt x="20845" y="4075"/>
                  </a:lnTo>
                  <a:lnTo>
                    <a:pt x="9763" y="1062"/>
                  </a:lnTo>
                  <a:lnTo>
                    <a:pt x="0" y="25"/>
                  </a:lnTo>
                  <a:lnTo>
                    <a:pt x="0" y="224332"/>
                  </a:lnTo>
                  <a:lnTo>
                    <a:pt x="41726" y="203403"/>
                  </a:lnTo>
                  <a:lnTo>
                    <a:pt x="45046" y="179285"/>
                  </a:lnTo>
                  <a:lnTo>
                    <a:pt x="45046" y="100787"/>
                  </a:lnTo>
                  <a:lnTo>
                    <a:pt x="45605" y="89458"/>
                  </a:lnTo>
                  <a:lnTo>
                    <a:pt x="62774" y="53823"/>
                  </a:lnTo>
                  <a:lnTo>
                    <a:pt x="94823" y="44967"/>
                  </a:lnTo>
                  <a:lnTo>
                    <a:pt x="111493" y="50431"/>
                  </a:lnTo>
                  <a:lnTo>
                    <a:pt x="133756" y="81648"/>
                  </a:lnTo>
                  <a:lnTo>
                    <a:pt x="133794" y="89458"/>
                  </a:lnTo>
                  <a:lnTo>
                    <a:pt x="134353" y="100787"/>
                  </a:lnTo>
                  <a:lnTo>
                    <a:pt x="134353" y="179285"/>
                  </a:lnTo>
                  <a:lnTo>
                    <a:pt x="134874" y="190614"/>
                  </a:lnTo>
                  <a:lnTo>
                    <a:pt x="168033" y="223774"/>
                  </a:lnTo>
                  <a:lnTo>
                    <a:pt x="179362" y="224332"/>
                  </a:lnTo>
                  <a:lnTo>
                    <a:pt x="179362" y="101066"/>
                  </a:lnTo>
                  <a:lnTo>
                    <a:pt x="179920" y="89738"/>
                  </a:lnTo>
                  <a:lnTo>
                    <a:pt x="179920" y="81826"/>
                  </a:lnTo>
                  <a:lnTo>
                    <a:pt x="181863" y="74041"/>
                  </a:lnTo>
                  <a:lnTo>
                    <a:pt x="212533" y="46433"/>
                  </a:lnTo>
                  <a:lnTo>
                    <a:pt x="224142" y="44958"/>
                  </a:lnTo>
                  <a:lnTo>
                    <a:pt x="241093" y="48016"/>
                  </a:lnTo>
                  <a:lnTo>
                    <a:pt x="255069" y="57024"/>
                  </a:lnTo>
                  <a:lnTo>
                    <a:pt x="264650" y="70616"/>
                  </a:lnTo>
                  <a:lnTo>
                    <a:pt x="268414" y="87426"/>
                  </a:lnTo>
                  <a:lnTo>
                    <a:pt x="268947" y="101180"/>
                  </a:lnTo>
                  <a:lnTo>
                    <a:pt x="268947" y="179679"/>
                  </a:lnTo>
                  <a:lnTo>
                    <a:pt x="269468" y="190969"/>
                  </a:lnTo>
                  <a:lnTo>
                    <a:pt x="302628" y="224167"/>
                  </a:lnTo>
                  <a:lnTo>
                    <a:pt x="313969" y="224688"/>
                  </a:lnTo>
                  <a:lnTo>
                    <a:pt x="313969" y="89852"/>
                  </a:lnTo>
                  <a:lnTo>
                    <a:pt x="306940" y="54901"/>
                  </a:lnTo>
                  <a:lnTo>
                    <a:pt x="287720" y="26347"/>
                  </a:lnTo>
                  <a:lnTo>
                    <a:pt x="259196" y="7083"/>
                  </a:lnTo>
                  <a:lnTo>
                    <a:pt x="224256" y="0"/>
                  </a:lnTo>
                  <a:close/>
                </a:path>
              </a:pathLst>
            </a:custGeom>
            <a:solidFill>
              <a:srgbClr val="4781C2"/>
            </a:solidFill>
          </p:spPr>
          <p:txBody>
            <a:bodyPr wrap="square" lIns="0" tIns="0" rIns="0" bIns="0" rtlCol="0"/>
            <a:lstStyle/>
            <a:p>
              <a:endParaRPr sz="289">
                <a:solidFill>
                  <a:schemeClr val="bg1"/>
                </a:solidFill>
              </a:endParaRPr>
            </a:p>
          </p:txBody>
        </p:sp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E9CD3E1D-8265-4C8E-B7CC-A13C376416C7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41019" y="2902742"/>
              <a:ext cx="459900" cy="224269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59EC07DA-AC7F-4BD2-8CBD-CC11D795E35D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16937" y="2442124"/>
              <a:ext cx="1611650" cy="1022399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DA644432-C661-4C1C-A0A6-FF8324E72EEC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208465" y="5333496"/>
              <a:ext cx="1428594" cy="364402"/>
            </a:xfrm>
            <a:prstGeom prst="rect">
              <a:avLst/>
            </a:prstGeom>
          </p:spPr>
        </p:pic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304298AF-CE1C-4417-9E9F-FDAD5819171F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798762" y="6089873"/>
              <a:ext cx="1253073" cy="1089437"/>
            </a:xfrm>
            <a:prstGeom prst="rect">
              <a:avLst/>
            </a:prstGeom>
          </p:spPr>
        </p:pic>
        <p:pic>
          <p:nvPicPr>
            <p:cNvPr id="23" name="object 20">
              <a:extLst>
                <a:ext uri="{FF2B5EF4-FFF2-40B4-BE49-F238E27FC236}">
                  <a16:creationId xmlns:a16="http://schemas.microsoft.com/office/drawing/2014/main" id="{BA7038A5-3391-440B-BD76-8752D8A72853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216572" y="6442595"/>
              <a:ext cx="1512015" cy="528272"/>
            </a:xfrm>
            <a:prstGeom prst="rect">
              <a:avLst/>
            </a:prstGeom>
          </p:spPr>
        </p:pic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2182B243-283C-4A0C-A6DD-9A99EF04667F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173053" y="3942920"/>
              <a:ext cx="1555533" cy="657734"/>
            </a:xfrm>
            <a:prstGeom prst="rect">
              <a:avLst/>
            </a:prstGeom>
          </p:spPr>
        </p:pic>
        <p:pic>
          <p:nvPicPr>
            <p:cNvPr id="25" name="object 22">
              <a:extLst>
                <a:ext uri="{FF2B5EF4-FFF2-40B4-BE49-F238E27FC236}">
                  <a16:creationId xmlns:a16="http://schemas.microsoft.com/office/drawing/2014/main" id="{F7A699ED-9E04-47BA-A556-642794E5806A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426417" y="1274227"/>
              <a:ext cx="2532932" cy="703123"/>
            </a:xfrm>
            <a:prstGeom prst="rect">
              <a:avLst/>
            </a:prstGeom>
          </p:spPr>
        </p:pic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F186580A-1793-41D0-A7DA-7879E7747EC1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02100" y="3827874"/>
              <a:ext cx="1428592" cy="703123"/>
            </a:xfrm>
            <a:prstGeom prst="rect">
              <a:avLst/>
            </a:prstGeom>
          </p:spPr>
        </p:pic>
      </p:grpSp>
      <p:pic>
        <p:nvPicPr>
          <p:cNvPr id="27" name="Picture 4" descr="Pexip&amp;#39;s Latest Release, Infinity v21, Enhances User and IT Admin Experience">
            <a:extLst>
              <a:ext uri="{FF2B5EF4-FFF2-40B4-BE49-F238E27FC236}">
                <a16:creationId xmlns:a16="http://schemas.microsoft.com/office/drawing/2014/main" id="{C9DE261E-1E1C-4288-B59E-CFA4EBFDFB2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0" b="36106"/>
          <a:stretch/>
        </p:blipFill>
        <p:spPr bwMode="auto">
          <a:xfrm>
            <a:off x="6913663" y="4092984"/>
            <a:ext cx="632222" cy="19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ject 5">
            <a:extLst>
              <a:ext uri="{FF2B5EF4-FFF2-40B4-BE49-F238E27FC236}">
                <a16:creationId xmlns:a16="http://schemas.microsoft.com/office/drawing/2014/main" id="{61449A86-79CE-4F73-883D-BBE42280A346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556" y="4245936"/>
            <a:ext cx="481135" cy="163687"/>
          </a:xfrm>
          <a:prstGeom prst="rect">
            <a:avLst/>
          </a:prstGeom>
        </p:spPr>
      </p:pic>
      <p:pic>
        <p:nvPicPr>
          <p:cNvPr id="29" name="object 10">
            <a:extLst>
              <a:ext uri="{FF2B5EF4-FFF2-40B4-BE49-F238E27FC236}">
                <a16:creationId xmlns:a16="http://schemas.microsoft.com/office/drawing/2014/main" id="{73D5B031-D81A-4D1F-A331-9068B2F7FAD8}"/>
              </a:ext>
            </a:extLst>
          </p:cNvPr>
          <p:cNvPicPr/>
          <p:nvPr>
            <p:custDataLst>
              <p:tags r:id="rId5"/>
            </p:custDataLst>
          </p:nvPr>
        </p:nvPicPr>
        <p:blipFill>
          <a:blip r:embed="rId37" cstate="print"/>
          <a:stretch>
            <a:fillRect/>
          </a:stretch>
        </p:blipFill>
        <p:spPr>
          <a:xfrm>
            <a:off x="505419" y="2849283"/>
            <a:ext cx="697251" cy="154516"/>
          </a:xfrm>
          <a:prstGeom prst="rect">
            <a:avLst/>
          </a:prstGeom>
        </p:spPr>
      </p:pic>
      <p:pic>
        <p:nvPicPr>
          <p:cNvPr id="30" name="object 11">
            <a:extLst>
              <a:ext uri="{FF2B5EF4-FFF2-40B4-BE49-F238E27FC236}">
                <a16:creationId xmlns:a16="http://schemas.microsoft.com/office/drawing/2014/main" id="{AC7ACD4D-6321-43BA-8A9C-513661AD26FD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38" cstate="print"/>
          <a:stretch>
            <a:fillRect/>
          </a:stretch>
        </p:blipFill>
        <p:spPr>
          <a:xfrm>
            <a:off x="452228" y="3230713"/>
            <a:ext cx="786106" cy="151127"/>
          </a:xfrm>
          <a:prstGeom prst="rect">
            <a:avLst/>
          </a:prstGeom>
        </p:spPr>
      </p:pic>
      <p:pic>
        <p:nvPicPr>
          <p:cNvPr id="1026" name="Picture 2" descr="Logitech Logo | evolution history and meaning, PNG">
            <a:extLst>
              <a:ext uri="{FF2B5EF4-FFF2-40B4-BE49-F238E27FC236}">
                <a16:creationId xmlns:a16="http://schemas.microsoft.com/office/drawing/2014/main" id="{50BB779E-30EA-450E-A57E-74B000A461F7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0" y="2355727"/>
            <a:ext cx="584471" cy="3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uddlecamhd-logo - Icron Technologies Corp.">
            <a:extLst>
              <a:ext uri="{FF2B5EF4-FFF2-40B4-BE49-F238E27FC236}">
                <a16:creationId xmlns:a16="http://schemas.microsoft.com/office/drawing/2014/main" id="{E361B651-3198-4362-ADDF-DAB885FD727E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4" y="3463669"/>
            <a:ext cx="1153112" cy="41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TZOptics - Crunchbase Company Profile &amp;amp; Funding">
            <a:extLst>
              <a:ext uri="{FF2B5EF4-FFF2-40B4-BE49-F238E27FC236}">
                <a16:creationId xmlns:a16="http://schemas.microsoft.com/office/drawing/2014/main" id="{9EAF01A9-5A96-4313-9074-F214CACB0A08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8" y="4439731"/>
            <a:ext cx="670301" cy="6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F0B80C64-6671-4779-A5B9-C33CABA1F47E}"/>
              </a:ext>
            </a:extLst>
          </p:cNvPr>
          <p:cNvPicPr/>
          <p:nvPr>
            <p:custDataLst>
              <p:tags r:id="rId10"/>
            </p:custDataLst>
          </p:nvPr>
        </p:nvPicPr>
        <p:blipFill>
          <a:blip r:embed="rId42" cstate="print"/>
          <a:stretch>
            <a:fillRect/>
          </a:stretch>
        </p:blipFill>
        <p:spPr>
          <a:xfrm>
            <a:off x="5483480" y="4618418"/>
            <a:ext cx="811325" cy="323129"/>
          </a:xfrm>
          <a:prstGeom prst="rect">
            <a:avLst/>
          </a:prstGeom>
        </p:spPr>
      </p:pic>
      <p:pic>
        <p:nvPicPr>
          <p:cNvPr id="36" name="object 6">
            <a:extLst>
              <a:ext uri="{FF2B5EF4-FFF2-40B4-BE49-F238E27FC236}">
                <a16:creationId xmlns:a16="http://schemas.microsoft.com/office/drawing/2014/main" id="{49058243-76B8-4C72-B137-3F7C737E5493}"/>
              </a:ext>
            </a:extLst>
          </p:cNvPr>
          <p:cNvPicPr/>
          <p:nvPr>
            <p:custDataLst>
              <p:tags r:id="rId11"/>
            </p:custDataLst>
          </p:nvPr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4614" y="3257764"/>
            <a:ext cx="899502" cy="187580"/>
          </a:xfrm>
          <a:prstGeom prst="rect">
            <a:avLst/>
          </a:prstGeom>
        </p:spPr>
      </p:pic>
      <p:pic>
        <p:nvPicPr>
          <p:cNvPr id="1036" name="Picture 12" descr="Poly | Video Conferencing, Conference Phones &amp;amp; Headsets | Poly, formerly  Plantronics &amp;amp; Polycom">
            <a:extLst>
              <a:ext uri="{FF2B5EF4-FFF2-40B4-BE49-F238E27FC236}">
                <a16:creationId xmlns:a16="http://schemas.microsoft.com/office/drawing/2014/main" id="{677AE365-31E0-4CFE-9174-37B513AEDBC1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49" y="3851148"/>
            <a:ext cx="590326" cy="25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6DCD71-C0F0-41A1-804F-3205097761A0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066" b="67854"/>
          <a:stretch/>
        </p:blipFill>
        <p:spPr>
          <a:xfrm>
            <a:off x="498675" y="3921900"/>
            <a:ext cx="708515" cy="133843"/>
          </a:xfrm>
          <a:prstGeom prst="rect">
            <a:avLst/>
          </a:prstGeom>
        </p:spPr>
      </p:pic>
      <p:sp>
        <p:nvSpPr>
          <p:cNvPr id="42" name="object 2">
            <a:extLst>
              <a:ext uri="{FF2B5EF4-FFF2-40B4-BE49-F238E27FC236}">
                <a16:creationId xmlns:a16="http://schemas.microsoft.com/office/drawing/2014/main" id="{9BAC4EFD-1533-4BF3-9786-DE286C79BC05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2500620" y="78251"/>
            <a:ext cx="6053767" cy="227167"/>
          </a:xfrm>
          <a:prstGeom prst="rect">
            <a:avLst/>
          </a:prstGeom>
          <a:noFill/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0" tIns="41645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53" marR="1462" algn="l">
              <a:lnSpc>
                <a:spcPct val="79300"/>
              </a:lnSpc>
              <a:spcBef>
                <a:spcPts val="328"/>
              </a:spcBef>
            </a:pPr>
            <a:r>
              <a:rPr lang="en-US" sz="1500" b="1">
                <a:solidFill>
                  <a:schemeClr val="bg1"/>
                </a:solidFill>
                <a:effectLst/>
                <a:latin typeface="Myriad Pro Light" panose="020B04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INTEROPERABILITY &amp; PARTNERSHIPS</a:t>
            </a:r>
            <a:endParaRPr lang="en-US" sz="1500">
              <a:solidFill>
                <a:schemeClr val="bg1"/>
              </a:solidFill>
              <a:effectLst/>
              <a:latin typeface="Myriad Pro Light" panose="020B04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B5ECFB-0BD0-4C65-B9EF-A7043539A5D3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14" y="1652134"/>
            <a:ext cx="1195732" cy="278647"/>
          </a:xfrm>
          <a:prstGeom prst="rect">
            <a:avLst/>
          </a:prstGeom>
        </p:spPr>
      </p:pic>
      <p:pic>
        <p:nvPicPr>
          <p:cNvPr id="48" name="object 11">
            <a:extLst>
              <a:ext uri="{FF2B5EF4-FFF2-40B4-BE49-F238E27FC236}">
                <a16:creationId xmlns:a16="http://schemas.microsoft.com/office/drawing/2014/main" id="{0B965C17-2A72-4F2C-AF17-94C5F30A7B80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397640" y="3866571"/>
            <a:ext cx="887758" cy="826667"/>
          </a:xfrm>
          <a:prstGeom prst="rect">
            <a:avLst/>
          </a:prstGeom>
        </p:spPr>
      </p:pic>
      <p:pic>
        <p:nvPicPr>
          <p:cNvPr id="49" name="Image 48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2543D7E5-B380-4A93-AF2E-B9907196A7AB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950">
            <a:off x="1744634" y="3207248"/>
            <a:ext cx="1310151" cy="736600"/>
          </a:xfrm>
          <a:prstGeom prst="rect">
            <a:avLst/>
          </a:prstGeom>
        </p:spPr>
      </p:pic>
      <p:pic>
        <p:nvPicPr>
          <p:cNvPr id="50" name="object 12">
            <a:extLst>
              <a:ext uri="{FF2B5EF4-FFF2-40B4-BE49-F238E27FC236}">
                <a16:creationId xmlns:a16="http://schemas.microsoft.com/office/drawing/2014/main" id="{AD2CE9DF-94F7-48D2-A127-B654EA346136}"/>
              </a:ext>
            </a:extLst>
          </p:cNvPr>
          <p:cNvPicPr/>
          <p:nvPr/>
        </p:nvPicPr>
        <p:blipFill>
          <a:blip r:embed="rId49" cstate="print"/>
          <a:stretch>
            <a:fillRect/>
          </a:stretch>
        </p:blipFill>
        <p:spPr>
          <a:xfrm rot="21143436">
            <a:off x="2697244" y="2752929"/>
            <a:ext cx="987157" cy="98488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268199C3-A9D4-4EBA-A425-DBD54A515271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23" y="2790027"/>
            <a:ext cx="1662791" cy="1052663"/>
          </a:xfrm>
          <a:prstGeom prst="rect">
            <a:avLst/>
          </a:prstGeom>
        </p:spPr>
      </p:pic>
      <p:pic>
        <p:nvPicPr>
          <p:cNvPr id="3074" name="Picture 2" descr="Studio X30 - Radically simple video bar | Poly, formerly Plantronics &amp;amp;  Polycom">
            <a:extLst>
              <a:ext uri="{FF2B5EF4-FFF2-40B4-BE49-F238E27FC236}">
                <a16:creationId xmlns:a16="http://schemas.microsoft.com/office/drawing/2014/main" id="{B5636705-DA52-44C8-AC18-C63830BE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76" y="3741648"/>
            <a:ext cx="1475054" cy="4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estron Flex Video Conferencing [Crestron Electronics, Inc.]">
            <a:extLst>
              <a:ext uri="{FF2B5EF4-FFF2-40B4-BE49-F238E27FC236}">
                <a16:creationId xmlns:a16="http://schemas.microsoft.com/office/drawing/2014/main" id="{9D5D2878-E017-417C-A60B-6680D944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00" y="4449171"/>
            <a:ext cx="1132151" cy="7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2">
            <a:extLst>
              <a:ext uri="{FF2B5EF4-FFF2-40B4-BE49-F238E27FC236}">
                <a16:creationId xmlns:a16="http://schemas.microsoft.com/office/drawing/2014/main" id="{502AEFA9-C500-43B3-A806-F41631931D6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524684" y="2485495"/>
            <a:ext cx="743537" cy="446912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14630400" y="0"/>
                </a:moveTo>
                <a:lnTo>
                  <a:pt x="0" y="0"/>
                </a:lnTo>
                <a:lnTo>
                  <a:pt x="0" y="7315200"/>
                </a:lnTo>
                <a:lnTo>
                  <a:pt x="14630400" y="73152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>
            <a:endParaRPr sz="289"/>
          </a:p>
        </p:txBody>
      </p:sp>
      <p:pic>
        <p:nvPicPr>
          <p:cNvPr id="3084" name="Picture 12" descr="5 Best Video Conference Camera in 2020">
            <a:extLst>
              <a:ext uri="{FF2B5EF4-FFF2-40B4-BE49-F238E27FC236}">
                <a16:creationId xmlns:a16="http://schemas.microsoft.com/office/drawing/2014/main" id="{6C2DADC8-CEB0-4081-BC9C-1D6DF29F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7" y="1297708"/>
            <a:ext cx="857471" cy="42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98C19D93-6EBD-414B-837E-CA9BD7B0CF11}"/>
              </a:ext>
            </a:extLst>
          </p:cNvPr>
          <p:cNvGrpSpPr/>
          <p:nvPr/>
        </p:nvGrpSpPr>
        <p:grpSpPr>
          <a:xfrm>
            <a:off x="4620916" y="1406919"/>
            <a:ext cx="989978" cy="639047"/>
            <a:chOff x="4490763" y="2492896"/>
            <a:chExt cx="3353013" cy="2080541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C2EEF0CA-7773-49B9-9B06-64962F6B6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78" t="9102"/>
            <a:stretch/>
          </p:blipFill>
          <p:spPr>
            <a:xfrm>
              <a:off x="4490763" y="2492896"/>
              <a:ext cx="3353013" cy="208054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17D08C3-5CC7-426D-ADCA-9EDCB45B774E}"/>
                </a:ext>
              </a:extLst>
            </p:cNvPr>
            <p:cNvSpPr/>
            <p:nvPr/>
          </p:nvSpPr>
          <p:spPr>
            <a:xfrm>
              <a:off x="4490764" y="2576666"/>
              <a:ext cx="785998" cy="1333401"/>
            </a:xfrm>
            <a:prstGeom prst="rect">
              <a:avLst/>
            </a:prstGeom>
            <a:solidFill>
              <a:srgbClr val="EEE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753"/>
            </a:p>
          </p:txBody>
        </p:sp>
      </p:grpSp>
      <p:pic>
        <p:nvPicPr>
          <p:cNvPr id="3086" name="Picture 14" descr="Logitech MeetUp with Expansion Microphone - Soundbar AV">
            <a:extLst>
              <a:ext uri="{FF2B5EF4-FFF2-40B4-BE49-F238E27FC236}">
                <a16:creationId xmlns:a16="http://schemas.microsoft.com/office/drawing/2014/main" id="{0F058CA5-050D-403D-B753-0D876C28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8453">
            <a:off x="539023" y="1725127"/>
            <a:ext cx="557203" cy="5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92EC11C9-0A3D-4BCE-A4FE-A2AEA2B3DE63}"/>
              </a:ext>
            </a:extLst>
          </p:cNvPr>
          <p:cNvCxnSpPr/>
          <p:nvPr/>
        </p:nvCxnSpPr>
        <p:spPr>
          <a:xfrm>
            <a:off x="1601670" y="1726442"/>
            <a:ext cx="0" cy="2828445"/>
          </a:xfrm>
          <a:prstGeom prst="line">
            <a:avLst/>
          </a:prstGeom>
          <a:ln>
            <a:solidFill>
              <a:srgbClr val="F64B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8AFF2CF9-97AA-4FE9-885B-3DABB2393FA8}"/>
              </a:ext>
            </a:extLst>
          </p:cNvPr>
          <p:cNvCxnSpPr/>
          <p:nvPr/>
        </p:nvCxnSpPr>
        <p:spPr>
          <a:xfrm>
            <a:off x="3869922" y="1690582"/>
            <a:ext cx="0" cy="2828445"/>
          </a:xfrm>
          <a:prstGeom prst="line">
            <a:avLst/>
          </a:prstGeom>
          <a:ln>
            <a:solidFill>
              <a:srgbClr val="F64B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C2DE8D9C-3190-4FC7-9AD7-B91C76CC76C0}"/>
              </a:ext>
            </a:extLst>
          </p:cNvPr>
          <p:cNvCxnSpPr>
            <a:cxnSpLocks/>
          </p:cNvCxnSpPr>
          <p:nvPr/>
        </p:nvCxnSpPr>
        <p:spPr>
          <a:xfrm>
            <a:off x="6408204" y="1652134"/>
            <a:ext cx="0" cy="2902754"/>
          </a:xfrm>
          <a:prstGeom prst="line">
            <a:avLst/>
          </a:prstGeom>
          <a:ln>
            <a:solidFill>
              <a:srgbClr val="F64B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5DF63F26-ECCF-4DED-8BF1-D7D5EAA31B12}"/>
              </a:ext>
            </a:extLst>
          </p:cNvPr>
          <p:cNvSpPr/>
          <p:nvPr/>
        </p:nvSpPr>
        <p:spPr>
          <a:xfrm>
            <a:off x="1134908" y="1378025"/>
            <a:ext cx="6900483" cy="1542852"/>
          </a:xfrm>
          <a:custGeom>
            <a:avLst/>
            <a:gdLst>
              <a:gd name="connsiteX0" fmla="*/ 0 w 9200644"/>
              <a:gd name="connsiteY0" fmla="*/ 323207 h 2057136"/>
              <a:gd name="connsiteX1" fmla="*/ 64736 w 9200644"/>
              <a:gd name="connsiteY1" fmla="*/ 298931 h 2057136"/>
              <a:gd name="connsiteX2" fmla="*/ 930584 w 9200644"/>
              <a:gd name="connsiteY2" fmla="*/ 80446 h 2057136"/>
              <a:gd name="connsiteX3" fmla="*/ 841571 w 9200644"/>
              <a:gd name="connsiteY3" fmla="*/ 1836418 h 2057136"/>
              <a:gd name="connsiteX4" fmla="*/ 1505118 w 9200644"/>
              <a:gd name="connsiteY4" fmla="*/ 1925430 h 2057136"/>
              <a:gd name="connsiteX5" fmla="*/ 3439115 w 9200644"/>
              <a:gd name="connsiteY5" fmla="*/ 865374 h 2057136"/>
              <a:gd name="connsiteX6" fmla="*/ 4151214 w 9200644"/>
              <a:gd name="connsiteY6" fmla="*/ 1253792 h 2057136"/>
              <a:gd name="connsiteX7" fmla="*/ 4620552 w 9200644"/>
              <a:gd name="connsiteY7" fmla="*/ 1245699 h 2057136"/>
              <a:gd name="connsiteX8" fmla="*/ 6481720 w 9200644"/>
              <a:gd name="connsiteY8" fmla="*/ 1278068 h 2057136"/>
              <a:gd name="connsiteX9" fmla="*/ 7299016 w 9200644"/>
              <a:gd name="connsiteY9" fmla="*/ 986754 h 2057136"/>
              <a:gd name="connsiteX10" fmla="*/ 7841182 w 9200644"/>
              <a:gd name="connsiteY10" fmla="*/ 938202 h 2057136"/>
              <a:gd name="connsiteX11" fmla="*/ 8496637 w 9200644"/>
              <a:gd name="connsiteY11" fmla="*/ 849190 h 2057136"/>
              <a:gd name="connsiteX12" fmla="*/ 8723214 w 9200644"/>
              <a:gd name="connsiteY12" fmla="*/ 420312 h 2057136"/>
              <a:gd name="connsiteX13" fmla="*/ 9200644 w 9200644"/>
              <a:gd name="connsiteY13" fmla="*/ 816822 h 20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00644" h="2057136">
                <a:moveTo>
                  <a:pt x="0" y="323207"/>
                </a:moveTo>
                <a:lnTo>
                  <a:pt x="64736" y="298931"/>
                </a:lnTo>
                <a:cubicBezTo>
                  <a:pt x="219833" y="258471"/>
                  <a:pt x="801112" y="-175802"/>
                  <a:pt x="930584" y="80446"/>
                </a:cubicBezTo>
                <a:cubicBezTo>
                  <a:pt x="1060057" y="336694"/>
                  <a:pt x="745815" y="1528921"/>
                  <a:pt x="841571" y="1836418"/>
                </a:cubicBezTo>
                <a:cubicBezTo>
                  <a:pt x="937327" y="2143915"/>
                  <a:pt x="1072194" y="2087271"/>
                  <a:pt x="1505118" y="1925430"/>
                </a:cubicBezTo>
                <a:cubicBezTo>
                  <a:pt x="1938042" y="1763589"/>
                  <a:pt x="2998099" y="977314"/>
                  <a:pt x="3439115" y="865374"/>
                </a:cubicBezTo>
                <a:cubicBezTo>
                  <a:pt x="3880131" y="753434"/>
                  <a:pt x="3954308" y="1190404"/>
                  <a:pt x="4151214" y="1253792"/>
                </a:cubicBezTo>
                <a:cubicBezTo>
                  <a:pt x="4348120" y="1317180"/>
                  <a:pt x="4620552" y="1245699"/>
                  <a:pt x="4620552" y="1245699"/>
                </a:cubicBezTo>
                <a:cubicBezTo>
                  <a:pt x="5008970" y="1249745"/>
                  <a:pt x="6035310" y="1321225"/>
                  <a:pt x="6481720" y="1278068"/>
                </a:cubicBezTo>
                <a:cubicBezTo>
                  <a:pt x="6928130" y="1234911"/>
                  <a:pt x="7072439" y="1043398"/>
                  <a:pt x="7299016" y="986754"/>
                </a:cubicBezTo>
                <a:cubicBezTo>
                  <a:pt x="7525593" y="930110"/>
                  <a:pt x="7641578" y="961129"/>
                  <a:pt x="7841182" y="938202"/>
                </a:cubicBezTo>
                <a:cubicBezTo>
                  <a:pt x="8040786" y="915275"/>
                  <a:pt x="8349632" y="935505"/>
                  <a:pt x="8496637" y="849190"/>
                </a:cubicBezTo>
                <a:cubicBezTo>
                  <a:pt x="8643642" y="762875"/>
                  <a:pt x="8605880" y="425707"/>
                  <a:pt x="8723214" y="420312"/>
                </a:cubicBezTo>
                <a:cubicBezTo>
                  <a:pt x="8840548" y="414917"/>
                  <a:pt x="9020596" y="615869"/>
                  <a:pt x="9200644" y="816822"/>
                </a:cubicBezTo>
              </a:path>
            </a:pathLst>
          </a:cu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753"/>
          </a:p>
        </p:txBody>
      </p:sp>
      <p:pic>
        <p:nvPicPr>
          <p:cNvPr id="3078" name="Picture 6" descr="VIDEO CONFERENCE » Room Systems » CISCO » Cisco Webex Room Kit Plus •  VISITELECOM - Information &amp;amp; Communication Technology Solutions">
            <a:extLst>
              <a:ext uri="{FF2B5EF4-FFF2-40B4-BE49-F238E27FC236}">
                <a16:creationId xmlns:a16="http://schemas.microsoft.com/office/drawing/2014/main" id="{238ACB8D-ED8A-443B-9A94-16AD672DE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208" y="1782479"/>
            <a:ext cx="1435388" cy="14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object 20">
            <a:extLst>
              <a:ext uri="{FF2B5EF4-FFF2-40B4-BE49-F238E27FC236}">
                <a16:creationId xmlns:a16="http://schemas.microsoft.com/office/drawing/2014/main" id="{5F7DFF65-2E39-440C-A942-82FD02D8D134}"/>
              </a:ext>
            </a:extLst>
          </p:cNvPr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046625" y="2285548"/>
            <a:ext cx="1326212" cy="620933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1538378-995F-4B35-80D9-B493BA156BF2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89" y="1347296"/>
            <a:ext cx="923192" cy="923192"/>
          </a:xfrm>
          <a:prstGeom prst="rect">
            <a:avLst/>
          </a:prstGeom>
        </p:spPr>
      </p:pic>
      <p:grpSp>
        <p:nvGrpSpPr>
          <p:cNvPr id="89" name="Groupe 88">
            <a:extLst>
              <a:ext uri="{FF2B5EF4-FFF2-40B4-BE49-F238E27FC236}">
                <a16:creationId xmlns:a16="http://schemas.microsoft.com/office/drawing/2014/main" id="{C26B6626-969B-441F-9ACC-DCF8000E5BB2}"/>
              </a:ext>
            </a:extLst>
          </p:cNvPr>
          <p:cNvGrpSpPr/>
          <p:nvPr/>
        </p:nvGrpSpPr>
        <p:grpSpPr>
          <a:xfrm flipH="1">
            <a:off x="6667588" y="1762200"/>
            <a:ext cx="799161" cy="409556"/>
            <a:chOff x="4490763" y="2492896"/>
            <a:chExt cx="3353013" cy="2080541"/>
          </a:xfrm>
        </p:grpSpPr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6B91A3F6-CC5B-49C7-A69C-93FEFD495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78" t="9102"/>
            <a:stretch/>
          </p:blipFill>
          <p:spPr>
            <a:xfrm>
              <a:off x="4490763" y="2492896"/>
              <a:ext cx="3353013" cy="2080541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9A47516-8E60-4328-B5D7-E756BEB56E1C}"/>
                </a:ext>
              </a:extLst>
            </p:cNvPr>
            <p:cNvSpPr/>
            <p:nvPr/>
          </p:nvSpPr>
          <p:spPr>
            <a:xfrm>
              <a:off x="4490764" y="2576666"/>
              <a:ext cx="785998" cy="1333401"/>
            </a:xfrm>
            <a:prstGeom prst="rect">
              <a:avLst/>
            </a:prstGeom>
            <a:solidFill>
              <a:srgbClr val="EEE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753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22C181A-0758-4777-B9BB-5D163C56A02C}"/>
              </a:ext>
            </a:extLst>
          </p:cNvPr>
          <p:cNvSpPr/>
          <p:nvPr/>
        </p:nvSpPr>
        <p:spPr>
          <a:xfrm>
            <a:off x="4300477" y="2496747"/>
            <a:ext cx="973958" cy="465591"/>
          </a:xfrm>
          <a:prstGeom prst="rect">
            <a:avLst/>
          </a:prstGeom>
          <a:solidFill>
            <a:srgbClr val="EE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52BEAD07-C2D9-4D5F-8659-C9397C60F67C}"/>
              </a:ext>
            </a:extLst>
          </p:cNvPr>
          <p:cNvPicPr/>
          <p:nvPr>
            <p:custDataLst>
              <p:tags r:id="rId15"/>
            </p:custDataLst>
          </p:nvPr>
        </p:nvPicPr>
        <p:blipFill>
          <a:blip r:embed="rId59" cstate="print"/>
          <a:stretch>
            <a:fillRect/>
          </a:stretch>
        </p:blipFill>
        <p:spPr>
          <a:xfrm>
            <a:off x="4326471" y="2554475"/>
            <a:ext cx="655702" cy="391798"/>
          </a:xfrm>
          <a:prstGeom prst="rect">
            <a:avLst/>
          </a:prstGeom>
        </p:spPr>
      </p:pic>
      <p:sp>
        <p:nvSpPr>
          <p:cNvPr id="46" name="object 2">
            <a:extLst>
              <a:ext uri="{FF2B5EF4-FFF2-40B4-BE49-F238E27FC236}">
                <a16:creationId xmlns:a16="http://schemas.microsoft.com/office/drawing/2014/main" id="{367D3861-5740-47C0-85D1-61856D6F007E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446548" y="601581"/>
            <a:ext cx="791786" cy="408370"/>
          </a:xfrm>
          <a:prstGeom prst="rect">
            <a:avLst/>
          </a:prstGeom>
          <a:noFill/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0" tIns="41645" rIns="0" bIns="0" rtlCol="0" anchor="ctr">
            <a:spAutoFit/>
          </a:bodyPr>
          <a:lstStyle>
            <a:defPPr>
              <a:defRPr lang="fr-FR"/>
            </a:defPPr>
            <a:lvl1pPr marL="4871" marR="1949" defTabSz="457200">
              <a:lnSpc>
                <a:spcPct val="79300"/>
              </a:lnSpc>
              <a:spcBef>
                <a:spcPts val="437"/>
              </a:spcBef>
              <a:buNone/>
              <a:defRPr sz="20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64B16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>
                <a:ln>
                  <a:noFill/>
                </a:ln>
                <a:solidFill>
                  <a:schemeClr val="tx1"/>
                </a:solidFill>
                <a:latin typeface="Myriad Pro Light" panose="020B0403030403020204" pitchFamily="34" charset="0"/>
              </a:rPr>
              <a:t>  Audio   &amp; Video</a:t>
            </a:r>
          </a:p>
        </p:txBody>
      </p:sp>
      <p:sp>
        <p:nvSpPr>
          <p:cNvPr id="51" name="object 2">
            <a:extLst>
              <a:ext uri="{FF2B5EF4-FFF2-40B4-BE49-F238E27FC236}">
                <a16:creationId xmlns:a16="http://schemas.microsoft.com/office/drawing/2014/main" id="{41443FF3-FD0E-498C-9906-A8070127F2C8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2192103" y="618016"/>
            <a:ext cx="1195732" cy="420553"/>
          </a:xfrm>
          <a:prstGeom prst="rect">
            <a:avLst/>
          </a:prstGeom>
          <a:noFill/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0" tIns="41645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53" marR="1462">
              <a:lnSpc>
                <a:spcPct val="79300"/>
              </a:lnSpc>
              <a:spcBef>
                <a:spcPts val="328"/>
              </a:spcBef>
            </a:pPr>
            <a:r>
              <a:rPr lang="en-US" sz="1500" b="1">
                <a:ln>
                  <a:noFill/>
                </a:ln>
                <a:solidFill>
                  <a:schemeClr val="tx1"/>
                </a:solidFill>
                <a:effectLst/>
                <a:latin typeface="Myriad Pro Light" panose="020B04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Compatible by Design</a:t>
            </a: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981156C7-AB55-4AB9-A2E2-3E457FF9F302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4554130" y="611199"/>
            <a:ext cx="1251163" cy="408370"/>
          </a:xfrm>
          <a:prstGeom prst="rect">
            <a:avLst/>
          </a:prstGeom>
          <a:noFill/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0" tIns="41645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53" marR="1462">
              <a:lnSpc>
                <a:spcPct val="79300"/>
              </a:lnSpc>
              <a:spcBef>
                <a:spcPts val="328"/>
              </a:spcBef>
            </a:pPr>
            <a:r>
              <a:rPr lang="en-US" sz="1500" b="1">
                <a:ln>
                  <a:noFill/>
                </a:ln>
                <a:solidFill>
                  <a:schemeClr val="tx1"/>
                </a:solidFill>
                <a:effectLst/>
                <a:latin typeface="Myriad Pro Light" panose="020B04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PC &amp; Room Systems</a:t>
            </a:r>
          </a:p>
        </p:txBody>
      </p:sp>
      <p:sp>
        <p:nvSpPr>
          <p:cNvPr id="53" name="object 2">
            <a:extLst>
              <a:ext uri="{FF2B5EF4-FFF2-40B4-BE49-F238E27FC236}">
                <a16:creationId xmlns:a16="http://schemas.microsoft.com/office/drawing/2014/main" id="{52036ED7-A1BA-4061-8B64-EB38FAB9682D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7039592" y="612765"/>
            <a:ext cx="917471" cy="408370"/>
          </a:xfrm>
          <a:prstGeom prst="rect">
            <a:avLst/>
          </a:prstGeom>
          <a:noFill/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0" tIns="41645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53" marR="1462">
              <a:lnSpc>
                <a:spcPct val="79300"/>
              </a:lnSpc>
              <a:spcBef>
                <a:spcPts val="328"/>
              </a:spcBef>
            </a:pPr>
            <a:r>
              <a:rPr lang="en-US" sz="1500" b="1">
                <a:ln>
                  <a:noFill/>
                </a:ln>
                <a:solidFill>
                  <a:schemeClr val="tx1"/>
                </a:solidFill>
                <a:effectLst/>
                <a:latin typeface="Myriad Pro Light" panose="020B04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Streaming &amp; Display</a:t>
            </a:r>
          </a:p>
        </p:txBody>
      </p:sp>
    </p:spTree>
    <p:extLst>
      <p:ext uri="{BB962C8B-B14F-4D97-AF65-F5344CB8AC3E}">
        <p14:creationId xmlns:p14="http://schemas.microsoft.com/office/powerpoint/2010/main" val="873898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e Power of Collaboration | Extron">
            <a:extLst>
              <a:ext uri="{FF2B5EF4-FFF2-40B4-BE49-F238E27FC236}">
                <a16:creationId xmlns:a16="http://schemas.microsoft.com/office/drawing/2014/main" id="{ADC76733-5788-4D4B-8C63-119EC3C73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13889" r="5677" b="27098"/>
          <a:stretch/>
        </p:blipFill>
        <p:spPr bwMode="auto">
          <a:xfrm>
            <a:off x="3908422" y="0"/>
            <a:ext cx="5235578" cy="40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BC5F07AC-D8CE-4F02-B699-2ED95044B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519" y="393218"/>
            <a:ext cx="3539359" cy="392561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6495">
              <a:lnSpc>
                <a:spcPts val="2800"/>
              </a:lnSpc>
              <a:spcBef>
                <a:spcPts val="51"/>
              </a:spcBef>
            </a:pPr>
            <a:r>
              <a:rPr lang="fr-CA" sz="3600" spc="-87">
                <a:solidFill>
                  <a:srgbClr val="2F6497"/>
                </a:solidFill>
                <a:latin typeface="Myriad Pro Light SemiCond" panose="020B0403030403020204" pitchFamily="34" charset="0"/>
                <a:cs typeface="Trebuchet MS"/>
              </a:rPr>
              <a:t>Control</a:t>
            </a:r>
            <a:r>
              <a:rPr lang="fr-CA" sz="3600" b="0" spc="-87">
                <a:solidFill>
                  <a:srgbClr val="2F6497"/>
                </a:solidFill>
                <a:latin typeface="Myriad Pro Light SemiCond" panose="020B0403030403020204" pitchFamily="34" charset="0"/>
                <a:cs typeface="Trebuchet MS"/>
              </a:rPr>
              <a:t> </a:t>
            </a:r>
            <a:r>
              <a:rPr lang="fr-CA" sz="3600" spc="-87">
                <a:solidFill>
                  <a:srgbClr val="2F6497"/>
                </a:solidFill>
                <a:latin typeface="Myriad Pro Light SemiCond" panose="020B0403030403020204" pitchFamily="34" charset="0"/>
                <a:cs typeface="Trebuchet MS"/>
              </a:rPr>
              <a:t>Options</a:t>
            </a:r>
            <a:endParaRPr sz="3600">
              <a:solidFill>
                <a:srgbClr val="2F6497"/>
              </a:solidFill>
              <a:latin typeface="Myriad Pro Light SemiCond" panose="020B0403030403020204" pitchFamily="34" charset="0"/>
              <a:cs typeface="Trebuchet MS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879464B1-41E6-4DD7-9EBA-6129D8ED4E7C}"/>
              </a:ext>
            </a:extLst>
          </p:cNvPr>
          <p:cNvSpPr txBox="1"/>
          <p:nvPr/>
        </p:nvSpPr>
        <p:spPr>
          <a:xfrm>
            <a:off x="336006" y="885759"/>
            <a:ext cx="3625155" cy="1795925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r>
              <a:rPr lang="en-CA" sz="1600" b="1">
                <a:solidFill>
                  <a:srgbClr val="2F6497"/>
                </a:solidFill>
                <a:latin typeface="Myriad Pro Light" panose="020B0403030403020204" pitchFamily="34" charset="0"/>
              </a:rPr>
              <a:t>Simple integration </a:t>
            </a:r>
          </a:p>
          <a:p>
            <a:r>
              <a:rPr lang="en-CA" sz="1600" b="1">
                <a:solidFill>
                  <a:srgbClr val="2F6497"/>
                </a:solidFill>
                <a:latin typeface="Myriad Pro Light" panose="020B0403030403020204" pitchFamily="34" charset="0"/>
              </a:rPr>
              <a:t>with your control system</a:t>
            </a:r>
          </a:p>
          <a:p>
            <a:pPr marL="180975" indent="-180975">
              <a:buFont typeface="Symbol" panose="05050102010706020507" pitchFamily="18" charset="2"/>
              <a:buChar char=""/>
            </a:pPr>
            <a:endParaRPr lang="en-CA" sz="1200">
              <a:solidFill>
                <a:srgbClr val="D0471C"/>
              </a:solidFill>
              <a:latin typeface="Myriad Pro Light" panose="020B0403030403020204" pitchFamily="34" charset="0"/>
            </a:endParaRPr>
          </a:p>
          <a:p>
            <a:pPr marL="542925" indent="-276225">
              <a:buFont typeface="Symbol" panose="05050102010706020507" pitchFamily="18" charset="2"/>
              <a:buChar char=""/>
            </a:pPr>
            <a:r>
              <a:rPr lang="en-CA" sz="1400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</a:rPr>
              <a:t>Crestron Macros</a:t>
            </a:r>
          </a:p>
          <a:p>
            <a:pPr marL="542925" indent="-276225">
              <a:buFont typeface="Symbol" panose="05050102010706020507" pitchFamily="18" charset="2"/>
              <a:buChar char=""/>
            </a:pPr>
            <a:r>
              <a:rPr lang="fr-CA" sz="1400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</a:rPr>
              <a:t>RS-232</a:t>
            </a:r>
          </a:p>
          <a:p>
            <a:pPr marL="542925" indent="-276225">
              <a:buFont typeface="Symbol" panose="05050102010706020507" pitchFamily="18" charset="2"/>
              <a:buChar char=""/>
            </a:pPr>
            <a:r>
              <a:rPr lang="fr-CA" sz="1400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</a:rPr>
              <a:t>LAN HTTP and TCP</a:t>
            </a:r>
          </a:p>
          <a:p>
            <a:pPr marL="542925" indent="-276225">
              <a:buFont typeface="Symbol" panose="05050102010706020507" pitchFamily="18" charset="2"/>
              <a:buChar char=""/>
            </a:pPr>
            <a:r>
              <a:rPr lang="fr-CA" sz="1400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</a:rPr>
              <a:t>USB HOST Interface</a:t>
            </a:r>
          </a:p>
          <a:p>
            <a:pPr marL="542925" indent="-276225">
              <a:buFont typeface="Symbol" panose="05050102010706020507" pitchFamily="18" charset="2"/>
              <a:buChar char=""/>
            </a:pPr>
            <a:r>
              <a:rPr lang="fr-CA" sz="1400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</a:rPr>
              <a:t>API engineering </a:t>
            </a:r>
            <a:r>
              <a:rPr lang="fr-CA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Myriad Pro Light" panose="020B0403030403020204" pitchFamily="34" charset="0"/>
              </a:rPr>
              <a:t>available</a:t>
            </a:r>
            <a:endParaRPr lang="en-CA" sz="1400">
              <a:solidFill>
                <a:schemeClr val="tx1">
                  <a:lumMod val="85000"/>
                  <a:lumOff val="15000"/>
                </a:schemeClr>
              </a:solidFill>
              <a:latin typeface="Myriad Pro Light" panose="020B0403030403020204" pitchFamily="34" charset="0"/>
            </a:endParaRPr>
          </a:p>
        </p:txBody>
      </p:sp>
      <p:pic>
        <p:nvPicPr>
          <p:cNvPr id="5" name="Image 4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89FAF99A-2D7E-4590-89B7-AAF3F4D23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99" y="3714312"/>
            <a:ext cx="2302684" cy="1727013"/>
          </a:xfrm>
          <a:prstGeom prst="rect">
            <a:avLst/>
          </a:prstGeom>
        </p:spPr>
      </p:pic>
      <p:pic>
        <p:nvPicPr>
          <p:cNvPr id="13" name="Image 12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5ABD65AE-8663-45F6-8E1B-81DAAB455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71" y="3926596"/>
            <a:ext cx="2316585" cy="1302443"/>
          </a:xfrm>
          <a:prstGeom prst="rect">
            <a:avLst/>
          </a:prstGeom>
        </p:spPr>
      </p:pic>
      <p:pic>
        <p:nvPicPr>
          <p:cNvPr id="15" name="Image 1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736455BA-6DEA-4314-B6D5-D58E7EF6D8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9"/>
          <a:stretch/>
        </p:blipFill>
        <p:spPr>
          <a:xfrm>
            <a:off x="-48437" y="2774017"/>
            <a:ext cx="1954398" cy="3583967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64E303A-3079-4FAC-B4E7-5BA8701F72AF}"/>
              </a:ext>
            </a:extLst>
          </p:cNvPr>
          <p:cNvCxnSpPr>
            <a:cxnSpLocks/>
          </p:cNvCxnSpPr>
          <p:nvPr/>
        </p:nvCxnSpPr>
        <p:spPr>
          <a:xfrm flipV="1">
            <a:off x="1045507" y="3900148"/>
            <a:ext cx="0" cy="149264"/>
          </a:xfrm>
          <a:prstGeom prst="line">
            <a:avLst/>
          </a:prstGeom>
          <a:ln w="19050"/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9ECC980-07B1-4598-BEEE-0CA155CE6AA2}"/>
              </a:ext>
            </a:extLst>
          </p:cNvPr>
          <p:cNvCxnSpPr>
            <a:cxnSpLocks/>
          </p:cNvCxnSpPr>
          <p:nvPr/>
        </p:nvCxnSpPr>
        <p:spPr>
          <a:xfrm flipV="1">
            <a:off x="2575039" y="3900148"/>
            <a:ext cx="0" cy="149264"/>
          </a:xfrm>
          <a:prstGeom prst="line">
            <a:avLst/>
          </a:prstGeom>
          <a:ln w="19050"/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2B4B333-B0C4-45BF-9533-0F886B75A6ED}"/>
              </a:ext>
            </a:extLst>
          </p:cNvPr>
          <p:cNvCxnSpPr>
            <a:cxnSpLocks/>
          </p:cNvCxnSpPr>
          <p:nvPr/>
        </p:nvCxnSpPr>
        <p:spPr>
          <a:xfrm flipV="1">
            <a:off x="1552714" y="3900148"/>
            <a:ext cx="0" cy="149264"/>
          </a:xfrm>
          <a:prstGeom prst="line">
            <a:avLst/>
          </a:prstGeom>
          <a:ln w="19050"/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DAE16E5-B935-459A-A669-F5B98ACB62A1}"/>
              </a:ext>
            </a:extLst>
          </p:cNvPr>
          <p:cNvCxnSpPr>
            <a:cxnSpLocks/>
          </p:cNvCxnSpPr>
          <p:nvPr/>
        </p:nvCxnSpPr>
        <p:spPr>
          <a:xfrm flipV="1">
            <a:off x="5134089" y="3900148"/>
            <a:ext cx="0" cy="149264"/>
          </a:xfrm>
          <a:prstGeom prst="line">
            <a:avLst/>
          </a:prstGeom>
          <a:ln w="19050"/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3FBC9D8-A1AA-4A04-A168-D85396681119}"/>
              </a:ext>
            </a:extLst>
          </p:cNvPr>
          <p:cNvCxnSpPr>
            <a:cxnSpLocks/>
          </p:cNvCxnSpPr>
          <p:nvPr/>
        </p:nvCxnSpPr>
        <p:spPr>
          <a:xfrm flipV="1">
            <a:off x="6111989" y="3177113"/>
            <a:ext cx="0" cy="717933"/>
          </a:xfrm>
          <a:prstGeom prst="line">
            <a:avLst/>
          </a:prstGeom>
          <a:ln w="19050">
            <a:headEnd type="none" w="med" len="med"/>
            <a:tailEnd type="triangle" w="med" len="med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0E984BA-A9EA-43F0-8895-87867136B13D}"/>
              </a:ext>
            </a:extLst>
          </p:cNvPr>
          <p:cNvSpPr/>
          <p:nvPr/>
        </p:nvSpPr>
        <p:spPr>
          <a:xfrm>
            <a:off x="3541486" y="3592823"/>
            <a:ext cx="796883" cy="620901"/>
          </a:xfrm>
          <a:prstGeom prst="roundRect">
            <a:avLst/>
          </a:prstGeom>
          <a:solidFill>
            <a:srgbClr val="F6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DF82040-73AA-44B1-88E4-2217113030FF}"/>
              </a:ext>
            </a:extLst>
          </p:cNvPr>
          <p:cNvCxnSpPr>
            <a:cxnSpLocks/>
          </p:cNvCxnSpPr>
          <p:nvPr/>
        </p:nvCxnSpPr>
        <p:spPr>
          <a:xfrm>
            <a:off x="1035868" y="3895046"/>
            <a:ext cx="5076121" cy="0"/>
          </a:xfrm>
          <a:prstGeom prst="line">
            <a:avLst/>
          </a:prstGeom>
          <a:ln w="19050"/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ject 21">
            <a:extLst>
              <a:ext uri="{FF2B5EF4-FFF2-40B4-BE49-F238E27FC236}">
                <a16:creationId xmlns:a16="http://schemas.microsoft.com/office/drawing/2014/main" id="{F76709C3-2907-470A-B883-D14A4DA7E13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52325" y="2962638"/>
            <a:ext cx="1732149" cy="672553"/>
          </a:xfrm>
          <a:prstGeom prst="rect">
            <a:avLst/>
          </a:prstGeom>
        </p:spPr>
      </p:pic>
      <p:pic>
        <p:nvPicPr>
          <p:cNvPr id="37" name="object 12">
            <a:extLst>
              <a:ext uri="{FF2B5EF4-FFF2-40B4-BE49-F238E27FC236}">
                <a16:creationId xmlns:a16="http://schemas.microsoft.com/office/drawing/2014/main" id="{A12EE287-A2BE-4C43-81FD-8CF4D5AD156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3622" y="2697980"/>
            <a:ext cx="1138183" cy="11355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259986-B1B7-4B26-A2D8-F8AEBD1BD921}"/>
              </a:ext>
            </a:extLst>
          </p:cNvPr>
          <p:cNvSpPr txBox="1"/>
          <p:nvPr/>
        </p:nvSpPr>
        <p:spPr>
          <a:xfrm>
            <a:off x="5000875" y="4351635"/>
            <a:ext cx="6079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" b="1">
                <a:solidFill>
                  <a:schemeClr val="bg1"/>
                </a:solidFill>
                <a:latin typeface="Myriad Pro Light" panose="020B0403030403020204" pitchFamily="34" charset="0"/>
              </a:rPr>
              <a:t>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ECE4D98-29EB-40D8-8023-BD969901781B}"/>
              </a:ext>
            </a:extLst>
          </p:cNvPr>
          <p:cNvSpPr txBox="1"/>
          <p:nvPr/>
        </p:nvSpPr>
        <p:spPr>
          <a:xfrm>
            <a:off x="4974684" y="4705698"/>
            <a:ext cx="52838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" b="1">
                <a:solidFill>
                  <a:schemeClr val="bg1"/>
                </a:solidFill>
                <a:latin typeface="Myriad Pro Light" panose="020B0403030403020204" pitchFamily="34" charset="0"/>
              </a:rPr>
              <a:t>RS-232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D175A42-0755-4139-A0FE-A8C2B71E27F3}"/>
              </a:ext>
            </a:extLst>
          </p:cNvPr>
          <p:cNvSpPr txBox="1"/>
          <p:nvPr/>
        </p:nvSpPr>
        <p:spPr>
          <a:xfrm>
            <a:off x="5187607" y="4354943"/>
            <a:ext cx="6079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" b="1">
                <a:solidFill>
                  <a:schemeClr val="bg1"/>
                </a:solidFill>
                <a:latin typeface="Myriad Pro Light" panose="020B0403030403020204" pitchFamily="34" charset="0"/>
              </a:rPr>
              <a:t>T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4D47C80-846A-4516-B251-EB86EC7E07AB}"/>
              </a:ext>
            </a:extLst>
          </p:cNvPr>
          <p:cNvCxnSpPr>
            <a:cxnSpLocks/>
          </p:cNvCxnSpPr>
          <p:nvPr/>
        </p:nvCxnSpPr>
        <p:spPr>
          <a:xfrm>
            <a:off x="5145567" y="4387711"/>
            <a:ext cx="0" cy="447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51D64DA-8727-4B71-86C6-E6E90860A290}"/>
              </a:ext>
            </a:extLst>
          </p:cNvPr>
          <p:cNvCxnSpPr>
            <a:cxnSpLocks/>
          </p:cNvCxnSpPr>
          <p:nvPr/>
        </p:nvCxnSpPr>
        <p:spPr>
          <a:xfrm>
            <a:off x="5103525" y="4432438"/>
            <a:ext cx="79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AD97E9E-C4C2-4C55-A983-1493CF00C2FE}"/>
              </a:ext>
            </a:extLst>
          </p:cNvPr>
          <p:cNvCxnSpPr>
            <a:cxnSpLocks/>
          </p:cNvCxnSpPr>
          <p:nvPr/>
        </p:nvCxnSpPr>
        <p:spPr>
          <a:xfrm>
            <a:off x="5133661" y="4464440"/>
            <a:ext cx="21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4C81B1B-79C7-4294-B5AA-D5B4C8A41FA2}"/>
              </a:ext>
            </a:extLst>
          </p:cNvPr>
          <p:cNvCxnSpPr>
            <a:cxnSpLocks/>
          </p:cNvCxnSpPr>
          <p:nvPr/>
        </p:nvCxnSpPr>
        <p:spPr>
          <a:xfrm>
            <a:off x="5120195" y="4447406"/>
            <a:ext cx="507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037552BF-5123-4032-B3DD-5C35660DB2FD}"/>
              </a:ext>
            </a:extLst>
          </p:cNvPr>
          <p:cNvSpPr txBox="1"/>
          <p:nvPr/>
        </p:nvSpPr>
        <p:spPr>
          <a:xfrm>
            <a:off x="2292279" y="4361464"/>
            <a:ext cx="6079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" b="1">
                <a:solidFill>
                  <a:schemeClr val="bg1"/>
                </a:solidFill>
                <a:latin typeface="Myriad Pro Light" panose="020B0403030403020204" pitchFamily="34" charset="0"/>
              </a:rPr>
              <a:t>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A478DE6-E572-4008-81D5-B8112662E7A9}"/>
              </a:ext>
            </a:extLst>
          </p:cNvPr>
          <p:cNvSpPr txBox="1"/>
          <p:nvPr/>
        </p:nvSpPr>
        <p:spPr>
          <a:xfrm>
            <a:off x="2277993" y="4715527"/>
            <a:ext cx="52838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" b="1">
                <a:solidFill>
                  <a:schemeClr val="bg1"/>
                </a:solidFill>
                <a:latin typeface="Myriad Pro Light" panose="020B0403030403020204" pitchFamily="34" charset="0"/>
              </a:rPr>
              <a:t>RS-232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4C81006-7C88-4967-A810-DFAEA78B812D}"/>
              </a:ext>
            </a:extLst>
          </p:cNvPr>
          <p:cNvSpPr txBox="1"/>
          <p:nvPr/>
        </p:nvSpPr>
        <p:spPr>
          <a:xfrm>
            <a:off x="2483771" y="4357629"/>
            <a:ext cx="6079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" b="1">
                <a:solidFill>
                  <a:schemeClr val="bg1"/>
                </a:solidFill>
                <a:latin typeface="Myriad Pro Light" panose="020B0403030403020204" pitchFamily="34" charset="0"/>
              </a:rPr>
              <a:t>T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A06C30E-A9AA-4A99-ACA7-70DE6B6E38B3}"/>
              </a:ext>
            </a:extLst>
          </p:cNvPr>
          <p:cNvCxnSpPr>
            <a:cxnSpLocks/>
          </p:cNvCxnSpPr>
          <p:nvPr/>
        </p:nvCxnSpPr>
        <p:spPr>
          <a:xfrm>
            <a:off x="2434588" y="4397540"/>
            <a:ext cx="0" cy="447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073A3E4-2B2E-4A09-9F50-0165FD8EF20D}"/>
              </a:ext>
            </a:extLst>
          </p:cNvPr>
          <p:cNvCxnSpPr>
            <a:cxnSpLocks/>
          </p:cNvCxnSpPr>
          <p:nvPr/>
        </p:nvCxnSpPr>
        <p:spPr>
          <a:xfrm>
            <a:off x="2402072" y="4442267"/>
            <a:ext cx="79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17A72AF-27B9-4975-8E9D-8407B6938840}"/>
              </a:ext>
            </a:extLst>
          </p:cNvPr>
          <p:cNvCxnSpPr>
            <a:cxnSpLocks/>
          </p:cNvCxnSpPr>
          <p:nvPr/>
        </p:nvCxnSpPr>
        <p:spPr>
          <a:xfrm>
            <a:off x="2432208" y="4474269"/>
            <a:ext cx="21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B8CC15D-7FDF-43A2-BBB5-440AF27640C0}"/>
              </a:ext>
            </a:extLst>
          </p:cNvPr>
          <p:cNvCxnSpPr>
            <a:cxnSpLocks/>
          </p:cNvCxnSpPr>
          <p:nvPr/>
        </p:nvCxnSpPr>
        <p:spPr>
          <a:xfrm>
            <a:off x="2418742" y="4457235"/>
            <a:ext cx="507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5637209A-7E01-418A-967F-93C4EEE6D382}"/>
              </a:ext>
            </a:extLst>
          </p:cNvPr>
          <p:cNvSpPr txBox="1"/>
          <p:nvPr/>
        </p:nvSpPr>
        <p:spPr>
          <a:xfrm>
            <a:off x="2495998" y="4360804"/>
            <a:ext cx="27589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" b="1">
                <a:solidFill>
                  <a:schemeClr val="bg1"/>
                </a:solidFill>
                <a:latin typeface="Myriad Pro Light" panose="020B0403030403020204" pitchFamily="34" charset="0"/>
              </a:rPr>
              <a:t>SW</a:t>
            </a:r>
          </a:p>
        </p:txBody>
      </p:sp>
    </p:spTree>
    <p:extLst>
      <p:ext uri="{BB962C8B-B14F-4D97-AF65-F5344CB8AC3E}">
        <p14:creationId xmlns:p14="http://schemas.microsoft.com/office/powerpoint/2010/main" val="336043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8DA39D6-5B7B-415B-9499-785F8C64E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0599">
            <a:off x="7363871" y="2971916"/>
            <a:ext cx="945687" cy="619772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15CC7B-E790-43FC-8A53-CAC8028D6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7" b="28209"/>
          <a:stretch/>
        </p:blipFill>
        <p:spPr>
          <a:xfrm>
            <a:off x="7674070" y="2416465"/>
            <a:ext cx="1123950" cy="383585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537B44E-1C7B-4713-A2FE-025AFACFB443}"/>
              </a:ext>
            </a:extLst>
          </p:cNvPr>
          <p:cNvCxnSpPr>
            <a:cxnSpLocks/>
            <a:stCxn id="15" idx="1"/>
            <a:endCxn id="19" idx="3"/>
          </p:cNvCxnSpPr>
          <p:nvPr/>
        </p:nvCxnSpPr>
        <p:spPr>
          <a:xfrm flipV="1">
            <a:off x="3169381" y="2931904"/>
            <a:ext cx="3987089" cy="854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Get your boardroom C-level ready with a video wall - News Detail - Barco">
            <a:extLst>
              <a:ext uri="{FF2B5EF4-FFF2-40B4-BE49-F238E27FC236}">
                <a16:creationId xmlns:a16="http://schemas.microsoft.com/office/drawing/2014/main" id="{7247E1A6-34EF-409E-9460-A2971D602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8" b="6577"/>
          <a:stretch/>
        </p:blipFill>
        <p:spPr bwMode="auto">
          <a:xfrm>
            <a:off x="0" y="-32655"/>
            <a:ext cx="9144000" cy="23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BE90A60E-014C-432B-8A99-96A1EF63B1DB}"/>
              </a:ext>
            </a:extLst>
          </p:cNvPr>
          <p:cNvSpPr/>
          <p:nvPr/>
        </p:nvSpPr>
        <p:spPr>
          <a:xfrm>
            <a:off x="890616" y="2625521"/>
            <a:ext cx="1006787" cy="691974"/>
          </a:xfrm>
          <a:custGeom>
            <a:avLst/>
            <a:gdLst>
              <a:gd name="connsiteX0" fmla="*/ 0 w 1778000"/>
              <a:gd name="connsiteY0" fmla="*/ 600347 h 852962"/>
              <a:gd name="connsiteX1" fmla="*/ 647700 w 1778000"/>
              <a:gd name="connsiteY1" fmla="*/ 3447 h 852962"/>
              <a:gd name="connsiteX2" fmla="*/ 1143000 w 1778000"/>
              <a:gd name="connsiteY2" fmla="*/ 841647 h 852962"/>
              <a:gd name="connsiteX3" fmla="*/ 1511300 w 1778000"/>
              <a:gd name="connsiteY3" fmla="*/ 486047 h 852962"/>
              <a:gd name="connsiteX4" fmla="*/ 1778000 w 1778000"/>
              <a:gd name="connsiteY4" fmla="*/ 460647 h 8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000" h="852962">
                <a:moveTo>
                  <a:pt x="0" y="600347"/>
                </a:moveTo>
                <a:cubicBezTo>
                  <a:pt x="228600" y="281788"/>
                  <a:pt x="457200" y="-36770"/>
                  <a:pt x="647700" y="3447"/>
                </a:cubicBezTo>
                <a:cubicBezTo>
                  <a:pt x="838200" y="43664"/>
                  <a:pt x="999067" y="761214"/>
                  <a:pt x="1143000" y="841647"/>
                </a:cubicBezTo>
                <a:cubicBezTo>
                  <a:pt x="1286933" y="922080"/>
                  <a:pt x="1405467" y="549547"/>
                  <a:pt x="1511300" y="486047"/>
                </a:cubicBezTo>
                <a:cubicBezTo>
                  <a:pt x="1617133" y="422547"/>
                  <a:pt x="1697566" y="441597"/>
                  <a:pt x="1778000" y="460647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30" name="Picture 6" descr="EagleEye IV - High-performance HD video camera | Poly, formerly Plantronics  &amp;amp; Polycom">
            <a:extLst>
              <a:ext uri="{FF2B5EF4-FFF2-40B4-BE49-F238E27FC236}">
                <a16:creationId xmlns:a16="http://schemas.microsoft.com/office/drawing/2014/main" id="{2AF06951-4ED2-4EB1-B44A-5D627E32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6" y="2827329"/>
            <a:ext cx="780807" cy="54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ject 11">
            <a:extLst>
              <a:ext uri="{FF2B5EF4-FFF2-40B4-BE49-F238E27FC236}">
                <a16:creationId xmlns:a16="http://schemas.microsoft.com/office/drawing/2014/main" id="{84330250-9830-4BD2-BDBC-E59DFDF889F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5156" y="2567739"/>
            <a:ext cx="743110" cy="6919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641CD4-FE6E-42E2-9FC6-6240B889F75E}"/>
              </a:ext>
            </a:extLst>
          </p:cNvPr>
          <p:cNvSpPr/>
          <p:nvPr/>
        </p:nvSpPr>
        <p:spPr>
          <a:xfrm>
            <a:off x="3169381" y="2844412"/>
            <a:ext cx="340926" cy="1920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00" b="1"/>
              <a:t>TX</a:t>
            </a:r>
            <a:endParaRPr lang="fr-CA" sz="7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2E1938-1C95-4A4F-B340-373FAE157ACB}"/>
              </a:ext>
            </a:extLst>
          </p:cNvPr>
          <p:cNvSpPr/>
          <p:nvPr/>
        </p:nvSpPr>
        <p:spPr>
          <a:xfrm>
            <a:off x="6787381" y="2827330"/>
            <a:ext cx="369089" cy="2091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b="1"/>
              <a:t>RX</a:t>
            </a:r>
            <a:endParaRPr lang="fr-CA" sz="800" b="1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0854C35-71DA-47F7-9C01-40A01CD36C6E}"/>
              </a:ext>
            </a:extLst>
          </p:cNvPr>
          <p:cNvSpPr/>
          <p:nvPr/>
        </p:nvSpPr>
        <p:spPr>
          <a:xfrm>
            <a:off x="5012547" y="2713197"/>
            <a:ext cx="209147" cy="2091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D662622-6F3F-41D6-A28E-F7192B353163}"/>
              </a:ext>
            </a:extLst>
          </p:cNvPr>
          <p:cNvSpPr txBox="1"/>
          <p:nvPr/>
        </p:nvSpPr>
        <p:spPr>
          <a:xfrm>
            <a:off x="4239402" y="2957173"/>
            <a:ext cx="1670025" cy="246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0070C0"/>
                </a:solidFill>
                <a:latin typeface="Myriad Pro Light" panose="020B0403030403020204" pitchFamily="34" charset="0"/>
              </a:rPr>
              <a:t>USB 2.0 </a:t>
            </a:r>
            <a:r>
              <a:rPr lang="fr-CA" b="1" err="1">
                <a:solidFill>
                  <a:srgbClr val="0070C0"/>
                </a:solidFill>
                <a:latin typeface="Myriad Pro Light" panose="020B0403030403020204" pitchFamily="34" charset="0"/>
              </a:rPr>
              <a:t>Extender</a:t>
            </a:r>
            <a:endParaRPr lang="fr-CA" b="1">
              <a:solidFill>
                <a:srgbClr val="0070C0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22" name="Picture 10" descr="laptop Free Photos, Icons, Vectors &amp;amp; Videos | Freestock">
            <a:extLst>
              <a:ext uri="{FF2B5EF4-FFF2-40B4-BE49-F238E27FC236}">
                <a16:creationId xmlns:a16="http://schemas.microsoft.com/office/drawing/2014/main" id="{DA3D4983-FB51-417C-87F3-78BBD0F88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93" y="2804078"/>
            <a:ext cx="547371" cy="54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6">
            <a:extLst>
              <a:ext uri="{FF2B5EF4-FFF2-40B4-BE49-F238E27FC236}">
                <a16:creationId xmlns:a16="http://schemas.microsoft.com/office/drawing/2014/main" id="{5A2EE132-0022-4E13-BA21-2950DCED3462}"/>
              </a:ext>
            </a:extLst>
          </p:cNvPr>
          <p:cNvSpPr txBox="1"/>
          <p:nvPr/>
        </p:nvSpPr>
        <p:spPr>
          <a:xfrm>
            <a:off x="3699993" y="3633657"/>
            <a:ext cx="4357541" cy="918762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r>
              <a:rPr lang="en-CA" sz="16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All INOGENI products support USB 3.0 and include high-quality MJPEG encoder on USB 2.0</a:t>
            </a:r>
          </a:p>
          <a:p>
            <a:pPr marL="542925" indent="-276225">
              <a:buFont typeface="Symbol" panose="05050102010706020507" pitchFamily="18" charset="2"/>
              <a:buChar char=""/>
            </a:pPr>
            <a:endParaRPr lang="en-CA" sz="30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fr-CA" sz="12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Minor </a:t>
            </a:r>
            <a:r>
              <a:rPr lang="fr-CA" sz="120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loss</a:t>
            </a:r>
            <a:r>
              <a:rPr lang="fr-CA" sz="12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of </a:t>
            </a:r>
            <a:r>
              <a:rPr lang="fr-CA" sz="120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quality</a:t>
            </a:r>
            <a:r>
              <a:rPr lang="fr-CA" sz="12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over USB 3.0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fr-CA" sz="120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Affordable</a:t>
            </a:r>
            <a:r>
              <a:rPr lang="fr-CA" sz="12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and reliable to </a:t>
            </a:r>
            <a:r>
              <a:rPr lang="fr-CA" sz="120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extend</a:t>
            </a:r>
            <a:r>
              <a:rPr lang="fr-CA" sz="12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 +100 </a:t>
            </a:r>
            <a:r>
              <a:rPr lang="fr-CA" sz="120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ft</a:t>
            </a:r>
            <a:r>
              <a:rPr lang="fr-CA" sz="120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. \ 33 m.</a:t>
            </a:r>
            <a:endParaRPr lang="en-CA" sz="120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F468B4E2-854A-4936-A07F-60C8000FFB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20" y="854621"/>
            <a:ext cx="4006184" cy="726312"/>
          </a:xfrm>
          <a:prstGeom prst="rect">
            <a:avLst/>
          </a:prstGeom>
          <a:solidFill>
            <a:srgbClr val="F4F4F6"/>
          </a:solidFill>
        </p:spPr>
        <p:txBody>
          <a:bodyPr vert="horz" wrap="square" lIns="144000" tIns="180000" rIns="180000" bIns="144000" rtlCol="0">
            <a:spAutoFit/>
          </a:bodyPr>
          <a:lstStyle/>
          <a:p>
            <a:pPr marL="6495" algn="r">
              <a:lnSpc>
                <a:spcPts val="1000"/>
              </a:lnSpc>
              <a:spcBef>
                <a:spcPts val="51"/>
              </a:spcBef>
            </a:pPr>
            <a:r>
              <a:rPr lang="fr-CA" sz="2000" spc="-87">
                <a:solidFill>
                  <a:schemeClr val="accent6">
                    <a:lumMod val="75000"/>
                  </a:schemeClr>
                </a:solidFill>
                <a:latin typeface="Myriad Pro Light SemiCond" panose="020B0403030403020204" pitchFamily="34" charset="0"/>
                <a:cs typeface="Trebuchet MS"/>
              </a:rPr>
              <a:t>USB 3.0 Cable Extension </a:t>
            </a:r>
            <a:r>
              <a:rPr lang="fr-CA" sz="2000" spc="-87" err="1">
                <a:solidFill>
                  <a:schemeClr val="accent6">
                    <a:lumMod val="75000"/>
                  </a:schemeClr>
                </a:solidFill>
                <a:latin typeface="Myriad Pro Light SemiCond" panose="020B0403030403020204" pitchFamily="34" charset="0"/>
                <a:cs typeface="Trebuchet MS"/>
              </a:rPr>
              <a:t>Problems</a:t>
            </a:r>
            <a:r>
              <a:rPr lang="fr-CA" sz="2000" spc="-87">
                <a:solidFill>
                  <a:schemeClr val="accent6">
                    <a:lumMod val="75000"/>
                  </a:schemeClr>
                </a:solidFill>
                <a:latin typeface="Myriad Pro Light SemiCond" panose="020B0403030403020204" pitchFamily="34" charset="0"/>
                <a:cs typeface="Trebuchet MS"/>
              </a:rPr>
              <a:t>!</a:t>
            </a:r>
            <a:br>
              <a:rPr lang="fr-CA" sz="2000" spc="-87">
                <a:solidFill>
                  <a:schemeClr val="accent6">
                    <a:lumMod val="75000"/>
                  </a:schemeClr>
                </a:solidFill>
                <a:latin typeface="Myriad Pro Light SemiCond" panose="020B0403030403020204" pitchFamily="34" charset="0"/>
                <a:cs typeface="Trebuchet MS"/>
              </a:rPr>
            </a:br>
            <a:br>
              <a:rPr lang="fr-CA" sz="700" spc="-87">
                <a:solidFill>
                  <a:schemeClr val="accent6">
                    <a:lumMod val="75000"/>
                  </a:schemeClr>
                </a:solidFill>
                <a:latin typeface="Myriad Pro Light SemiCond" panose="020B0403030403020204" pitchFamily="34" charset="0"/>
                <a:cs typeface="Trebuchet MS"/>
              </a:rPr>
            </a:br>
            <a:r>
              <a:rPr lang="fr-CA" sz="1600" b="0" spc="-87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Difficult</a:t>
            </a:r>
            <a:r>
              <a:rPr lang="fr-CA" sz="1600" b="0" spc="-87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 and </a:t>
            </a:r>
            <a:r>
              <a:rPr lang="fr-CA" sz="1600" b="0" spc="-87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expensive</a:t>
            </a:r>
            <a:r>
              <a:rPr lang="fr-CA" sz="1600" b="0" spc="-87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 to </a:t>
            </a:r>
            <a:r>
              <a:rPr lang="fr-CA" sz="1600" b="0" spc="-87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extend</a:t>
            </a:r>
            <a:r>
              <a:rPr lang="fr-CA" sz="1600" b="0" spc="-87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 </a:t>
            </a:r>
            <a:r>
              <a:rPr lang="fr-CA" sz="1600" b="0" spc="-87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past</a:t>
            </a:r>
            <a:r>
              <a:rPr lang="fr-CA" sz="1600" b="0" spc="-87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 15 </a:t>
            </a:r>
            <a:r>
              <a:rPr lang="fr-CA" sz="1600" b="0" spc="-87" err="1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ft</a:t>
            </a:r>
            <a:r>
              <a:rPr lang="fr-CA" sz="1600" b="0" spc="-87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  <a:cs typeface="Trebuchet MS"/>
              </a:rPr>
              <a:t>. \ 5m.</a:t>
            </a:r>
            <a:endParaRPr sz="1300" b="0">
              <a:solidFill>
                <a:schemeClr val="accent6">
                  <a:lumMod val="75000"/>
                </a:schemeClr>
              </a:solidFill>
              <a:latin typeface="Myriad Pro Light" panose="020B0403030403020204" pitchFamily="34" charset="0"/>
              <a:cs typeface="Trebuchet M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40C7602-9ECE-40FE-AAAA-8E81BAB0801B}"/>
              </a:ext>
            </a:extLst>
          </p:cNvPr>
          <p:cNvSpPr txBox="1"/>
          <p:nvPr/>
        </p:nvSpPr>
        <p:spPr>
          <a:xfrm>
            <a:off x="1245824" y="3695149"/>
            <a:ext cx="1988751" cy="795777"/>
          </a:xfrm>
          <a:prstGeom prst="rect">
            <a:avLst/>
          </a:prstGeom>
          <a:noFill/>
        </p:spPr>
        <p:txBody>
          <a:bodyPr wrap="square" tIns="144000">
            <a:spAutoFit/>
          </a:bodyPr>
          <a:lstStyle/>
          <a:p>
            <a:pPr algn="r">
              <a:lnSpc>
                <a:spcPts val="2300"/>
              </a:lnSpc>
            </a:pPr>
            <a:r>
              <a:rPr lang="en-CA" sz="2400" b="1">
                <a:solidFill>
                  <a:schemeClr val="accent6">
                    <a:lumMod val="75000"/>
                  </a:schemeClr>
                </a:solidFill>
                <a:latin typeface="Myriad Pro Black Cond" panose="020B0906030403020204" pitchFamily="34" charset="0"/>
              </a:rPr>
              <a:t>MJPEG Solution on USB 2.0</a:t>
            </a:r>
            <a:endParaRPr lang="fr-CA" sz="2000">
              <a:solidFill>
                <a:schemeClr val="accent6">
                  <a:lumMod val="75000"/>
                </a:schemeClr>
              </a:solidFill>
              <a:latin typeface="Myriad Pro Black Cond" panose="020B0906030403020204" pitchFamily="34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85D84C9-EDAC-4E91-8048-7B427D47FA62}"/>
              </a:ext>
            </a:extLst>
          </p:cNvPr>
          <p:cNvCxnSpPr>
            <a:cxnSpLocks/>
          </p:cNvCxnSpPr>
          <p:nvPr/>
        </p:nvCxnSpPr>
        <p:spPr>
          <a:xfrm>
            <a:off x="3492025" y="3706417"/>
            <a:ext cx="0" cy="8460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E3FF299-0877-4052-8796-148D52B8151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2481185" y="2940445"/>
            <a:ext cx="688196" cy="85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0599636-BC7A-4E16-99E7-8F5113F549FF}"/>
              </a:ext>
            </a:extLst>
          </p:cNvPr>
          <p:cNvCxnSpPr>
            <a:cxnSpLocks/>
          </p:cNvCxnSpPr>
          <p:nvPr/>
        </p:nvCxnSpPr>
        <p:spPr>
          <a:xfrm>
            <a:off x="7156139" y="2940445"/>
            <a:ext cx="6881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D75E1F1F-7A79-45D3-8A06-8A06FCFE75AD}"/>
              </a:ext>
            </a:extLst>
          </p:cNvPr>
          <p:cNvSpPr txBox="1"/>
          <p:nvPr/>
        </p:nvSpPr>
        <p:spPr>
          <a:xfrm>
            <a:off x="1962778" y="2736127"/>
            <a:ext cx="1670025" cy="24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USB 2.0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06FEBBB-FCA8-4ECC-8793-09121456BBDA}"/>
              </a:ext>
            </a:extLst>
          </p:cNvPr>
          <p:cNvSpPr txBox="1"/>
          <p:nvPr/>
        </p:nvSpPr>
        <p:spPr>
          <a:xfrm>
            <a:off x="6647154" y="2714856"/>
            <a:ext cx="1670025" cy="24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USB 2.0</a:t>
            </a:r>
          </a:p>
        </p:txBody>
      </p:sp>
    </p:spTree>
    <p:extLst>
      <p:ext uri="{BB962C8B-B14F-4D97-AF65-F5344CB8AC3E}">
        <p14:creationId xmlns:p14="http://schemas.microsoft.com/office/powerpoint/2010/main" val="62519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5F995-50D2-4831-831D-C0104C901912}"/>
              </a:ext>
            </a:extLst>
          </p:cNvPr>
          <p:cNvSpPr/>
          <p:nvPr/>
        </p:nvSpPr>
        <p:spPr>
          <a:xfrm>
            <a:off x="-1" y="1495425"/>
            <a:ext cx="4316041" cy="373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753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C91432-98BC-2DFC-43DA-F428E976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42" y="372084"/>
            <a:ext cx="3639058" cy="895933"/>
          </a:xfrm>
        </p:spPr>
        <p:txBody>
          <a:bodyPr anchor="ctr">
            <a:normAutofit fontScale="90000"/>
          </a:bodyPr>
          <a:lstStyle/>
          <a:p>
            <a:r>
              <a:rPr lang="en-US" sz="2700"/>
              <a:t>Meeting Equity in a Hybrid Environment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E93E4C-7E09-9DB3-521F-62D6F02B3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1" y="2065405"/>
            <a:ext cx="3178259" cy="3231789"/>
          </a:xfrm>
          <a:noFill/>
        </p:spPr>
        <p:txBody>
          <a:bodyPr/>
          <a:lstStyle/>
          <a:p>
            <a:endParaRPr lang="en-US" sz="1950">
              <a:solidFill>
                <a:srgbClr val="0F1131"/>
              </a:solidFill>
            </a:endParaRPr>
          </a:p>
          <a:p>
            <a:r>
              <a:rPr lang="en-US" sz="1950">
                <a:solidFill>
                  <a:srgbClr val="0F1131"/>
                </a:solidFill>
              </a:rPr>
              <a:t>CLASSROOM CHALLENGES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0F1131"/>
                </a:solidFill>
              </a:rPr>
              <a:t>Mix of video/audio quality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0F1131"/>
                </a:solidFill>
              </a:rPr>
              <a:t>Low engagement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0F1131"/>
                </a:solidFill>
              </a:rPr>
              <a:t>Low interaction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0F1131"/>
                </a:solidFill>
              </a:rPr>
              <a:t>Difficult to carry out interactive session with people inside and outside of the classroom</a:t>
            </a:r>
          </a:p>
        </p:txBody>
      </p:sp>
      <p:pic>
        <p:nvPicPr>
          <p:cNvPr id="2052" name="Picture 4" descr="Video Teaching: The Rapid Rise of the Hybrid Virtual Classroom">
            <a:extLst>
              <a:ext uri="{FF2B5EF4-FFF2-40B4-BE49-F238E27FC236}">
                <a16:creationId xmlns:a16="http://schemas.microsoft.com/office/drawing/2014/main" id="{E9EF61BB-3BCF-4CFA-A42A-8606F035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1" y="548991"/>
            <a:ext cx="5255999" cy="32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7440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216F3821286C4EAC431183D70868B0" ma:contentTypeVersion="16" ma:contentTypeDescription="Crée un document." ma:contentTypeScope="" ma:versionID="00d97d2ecb77907b9da8e1ef10735b7f">
  <xsd:schema xmlns:xsd="http://www.w3.org/2001/XMLSchema" xmlns:xs="http://www.w3.org/2001/XMLSchema" xmlns:p="http://schemas.microsoft.com/office/2006/metadata/properties" xmlns:ns2="2a89589a-e393-4164-b4af-32aa7cb36f53" xmlns:ns3="7f0e9461-81d0-4583-9956-236dd963343c" targetNamespace="http://schemas.microsoft.com/office/2006/metadata/properties" ma:root="true" ma:fieldsID="99ce6393bdb0b4083920d4e166ab5814" ns2:_="" ns3:_="">
    <xsd:import namespace="2a89589a-e393-4164-b4af-32aa7cb36f53"/>
    <xsd:import namespace="7f0e9461-81d0-4583-9956-236dd9633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9589a-e393-4164-b4af-32aa7cb36f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2f4837ce-fb08-49c2-bfca-9f81a059f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e9461-81d0-4583-9956-236dd963343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4c21c84-8ae4-4bf9-9405-a6100715f4ad}" ma:internalName="TaxCatchAll" ma:showField="CatchAllData" ma:web="7f0e9461-81d0-4583-9956-236dd96334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0e9461-81d0-4583-9956-236dd963343c" xsi:nil="true"/>
    <lcf76f155ced4ddcb4097134ff3c332f xmlns="2a89589a-e393-4164-b4af-32aa7cb36f5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97CAE8-350C-43EF-A308-8C3CF7C81B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80A930-5956-4B9F-BF5D-048EF64C0E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89589a-e393-4164-b4af-32aa7cb36f53"/>
    <ds:schemaRef ds:uri="7f0e9461-81d0-4583-9956-236dd96334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1866A7-A1D1-484A-B2B7-9AE3FC5357E9}">
  <ds:schemaRefs>
    <ds:schemaRef ds:uri="2a89589a-e393-4164-b4af-32aa7cb36f53"/>
    <ds:schemaRef ds:uri="7f0e9461-81d0-4583-9956-236dd96334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2130</Words>
  <Application>Microsoft Office PowerPoint</Application>
  <PresentationFormat>Affichage à l'écran (16:9)</PresentationFormat>
  <Paragraphs>483</Paragraphs>
  <Slides>58</Slides>
  <Notes>7</Notes>
  <HiddenSlides>8</HiddenSlides>
  <MMClips>0</MMClips>
  <ScaleCrop>false</ScaleCrop>
  <HeadingPairs>
    <vt:vector size="6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82" baseType="lpstr">
      <vt:lpstr>Abadi Extra Light</vt:lpstr>
      <vt:lpstr>Arial</vt:lpstr>
      <vt:lpstr>Arial Black</vt:lpstr>
      <vt:lpstr>Calibri</vt:lpstr>
      <vt:lpstr>Century Gothic</vt:lpstr>
      <vt:lpstr>CiscoSansTT ExtraLight</vt:lpstr>
      <vt:lpstr>Franklin Gothic Book</vt:lpstr>
      <vt:lpstr>Gill Sans MT</vt:lpstr>
      <vt:lpstr>Lato</vt:lpstr>
      <vt:lpstr>Lato Light</vt:lpstr>
      <vt:lpstr>Lato Medium</vt:lpstr>
      <vt:lpstr>Messina sans bold</vt:lpstr>
      <vt:lpstr>Montserrat</vt:lpstr>
      <vt:lpstr>Myriad Pro</vt:lpstr>
      <vt:lpstr>Myriad Pro Black Cond</vt:lpstr>
      <vt:lpstr>Myriad Pro Black SemiCond</vt:lpstr>
      <vt:lpstr>Myriad Pro Light</vt:lpstr>
      <vt:lpstr>Myriad Pro Light Cond</vt:lpstr>
      <vt:lpstr>Myriad Pro Light SemiCond</vt:lpstr>
      <vt:lpstr>Myriad Pro Light SemiExt</vt:lpstr>
      <vt:lpstr>Raleway Medium</vt:lpstr>
      <vt:lpstr>Symbol</vt:lpstr>
      <vt:lpstr>Trebuchet MS</vt:lpstr>
      <vt:lpstr>Office Theme</vt:lpstr>
      <vt:lpstr>Présentation PowerPoint</vt:lpstr>
      <vt:lpstr>Présentation PowerPoint</vt:lpstr>
      <vt:lpstr>Présentation PowerPoint</vt:lpstr>
      <vt:lpstr>Présentation PowerPoint</vt:lpstr>
      <vt:lpstr>PRO AV Market Applications</vt:lpstr>
      <vt:lpstr>Présentation PowerPoint</vt:lpstr>
      <vt:lpstr>Control Options</vt:lpstr>
      <vt:lpstr>USB 3.0 Cable Extension Problems!  Difficult and expensive to extend past 15 ft. \ 5m.</vt:lpstr>
      <vt:lpstr>Meeting Equity in a Hybrid Environment</vt:lpstr>
      <vt:lpstr>Meeting Equity in a Hybrid Environment</vt:lpstr>
      <vt:lpstr>Meeting Equity in a Hybrid Environment</vt:lpstr>
      <vt:lpstr>Meeting Equity in a Hybrid Environment</vt:lpstr>
      <vt:lpstr>Multiple Camera Benefits</vt:lpstr>
      <vt:lpstr>Meeting Equity for All Participants</vt:lpstr>
      <vt:lpstr>Easy and versatile video camera mixers to  USB 3.0  for advanced HyFlex classrooms or meeting collaborations</vt:lpstr>
      <vt:lpstr>Présentation PowerPoint</vt:lpstr>
      <vt:lpstr>SHARE2 2 HDMI camera mixer      </vt:lpstr>
      <vt:lpstr>Présentation PowerPoint</vt:lpstr>
      <vt:lpstr>Présentation PowerPoint</vt:lpstr>
      <vt:lpstr>Présentation PowerPoint</vt:lpstr>
      <vt:lpstr>SHARE2U 2 USB 2.0 and 1 HDMI camera mixer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CAM 300 2 USB 2.0 and 2 HDMI camera selector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U-CAM USB camera + USB microphone to HDMI</vt:lpstr>
      <vt:lpstr>Présentation PowerPoint</vt:lpstr>
      <vt:lpstr>Présentation PowerPoint</vt:lpstr>
      <vt:lpstr>Présentation PowerPoint</vt:lpstr>
      <vt:lpstr>Webex Devices Portfolio</vt:lpstr>
      <vt:lpstr>4KX-PLUS Convert Ultra HD to USB 3.0 with HDMI loop analog audio, and external power </vt:lpstr>
      <vt:lpstr>4KX-PLUS HDMI to USB 3.0 capture device </vt:lpstr>
      <vt:lpstr>4KX-PLUS HDMI to USB 3.0 capture device Enabling BYOM on Cisco Webex Room Series Equipment (cameras &amp; microphones) </vt:lpstr>
      <vt:lpstr>Présentation PowerPoint</vt:lpstr>
      <vt:lpstr>Compatible USB Peripheral with Webex Systems</vt:lpstr>
      <vt:lpstr>Présentation PowerPoint</vt:lpstr>
      <vt:lpstr>Présentation PowerPoint</vt:lpstr>
      <vt:lpstr>New Enclosure Q2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Jean-Pierre Simard</dc:creator>
  <cp:lastModifiedBy>Marie-Pier  Lemieux</cp:lastModifiedBy>
  <cp:revision>1</cp:revision>
  <dcterms:created xsi:type="dcterms:W3CDTF">2021-09-13T14:58:15Z</dcterms:created>
  <dcterms:modified xsi:type="dcterms:W3CDTF">2022-11-15T14:22:16Z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2021-09-08T00:00:00Z</vt:filetime>
  </property>
  <property fmtid="{D5CDD505-2E9C-101B-9397-08002B2CF9AE}" pid="3" name="Creator">
    <vt:lpwstr>Adobe InDesign 16.0 (Macintosh)</vt:lpwstr>
  </property>
  <property fmtid="{D5CDD505-2E9C-101B-9397-08002B2CF9AE}" pid="4" name="LastSaved">
    <vt:filetime>2021-09-13T00:00:00Z</vt:filetime>
  </property>
  <property fmtid="{D5CDD505-2E9C-101B-9397-08002B2CF9AE}" pid="5" name="ContentTypeId">
    <vt:lpwstr>0x01010030216F3821286C4EAC431183D70868B0</vt:lpwstr>
  </property>
  <property fmtid="{D5CDD505-2E9C-101B-9397-08002B2CF9AE}" pid="6" name="MediaServiceImageTags">
    <vt:lpwstr/>
  </property>
</Properties>
</file>